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  <p:sldMasterId id="2147483864" r:id="rId3"/>
  </p:sldMasterIdLst>
  <p:notesMasterIdLst>
    <p:notesMasterId r:id="rId35"/>
  </p:notesMasterIdLst>
  <p:sldIdLst>
    <p:sldId id="419" r:id="rId4"/>
    <p:sldId id="417" r:id="rId5"/>
    <p:sldId id="435" r:id="rId6"/>
    <p:sldId id="418" r:id="rId7"/>
    <p:sldId id="408" r:id="rId8"/>
    <p:sldId id="420" r:id="rId9"/>
    <p:sldId id="423" r:id="rId10"/>
    <p:sldId id="436" r:id="rId11"/>
    <p:sldId id="425" r:id="rId12"/>
    <p:sldId id="426" r:id="rId13"/>
    <p:sldId id="427" r:id="rId14"/>
    <p:sldId id="428" r:id="rId15"/>
    <p:sldId id="437" r:id="rId16"/>
    <p:sldId id="430" r:id="rId17"/>
    <p:sldId id="432" r:id="rId18"/>
    <p:sldId id="449" r:id="rId19"/>
    <p:sldId id="447" r:id="rId20"/>
    <p:sldId id="442" r:id="rId21"/>
    <p:sldId id="453" r:id="rId22"/>
    <p:sldId id="446" r:id="rId23"/>
    <p:sldId id="441" r:id="rId24"/>
    <p:sldId id="440" r:id="rId25"/>
    <p:sldId id="452" r:id="rId26"/>
    <p:sldId id="439" r:id="rId27"/>
    <p:sldId id="450" r:id="rId28"/>
    <p:sldId id="448" r:id="rId29"/>
    <p:sldId id="438" r:id="rId30"/>
    <p:sldId id="444" r:id="rId31"/>
    <p:sldId id="445" r:id="rId32"/>
    <p:sldId id="451" r:id="rId33"/>
    <p:sldId id="434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FF33CC"/>
    <a:srgbClr val="00FF00"/>
    <a:srgbClr val="CC66FF"/>
    <a:srgbClr val="FF6600"/>
    <a:srgbClr val="F066C9"/>
    <a:srgbClr val="FFFFCC"/>
    <a:srgbClr val="66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9" autoAdjust="0"/>
    <p:restoredTop sz="94698" autoAdjust="0"/>
  </p:normalViewPr>
  <p:slideViewPr>
    <p:cSldViewPr>
      <p:cViewPr>
        <p:scale>
          <a:sx n="60" d="100"/>
          <a:sy n="60" d="100"/>
        </p:scale>
        <p:origin x="-2203" y="-5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196E-3"/>
                  <c:y val="-0.3937963587322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2016 год</c:v>
                </c:pt>
                <c:pt idx="1">
                  <c:v>План 2017 год</c:v>
                </c:pt>
                <c:pt idx="2">
                  <c:v>Проект 2018 год</c:v>
                </c:pt>
                <c:pt idx="3">
                  <c:v>Проект 2019 год</c:v>
                </c:pt>
                <c:pt idx="4">
                  <c:v>Проект 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19398.599999999999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2017 год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716049382716049E-3"/>
                  <c:y val="-0.39649359406608231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2016 год</c:v>
                </c:pt>
                <c:pt idx="1">
                  <c:v>План 2017 год</c:v>
                </c:pt>
                <c:pt idx="2">
                  <c:v>Проект 2018 год</c:v>
                </c:pt>
                <c:pt idx="3">
                  <c:v>Проект 2019 год</c:v>
                </c:pt>
                <c:pt idx="4">
                  <c:v>Проект 2020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11553.1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Проект 2018 год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3.0864197530864196E-3"/>
                  <c:y val="-0.250842886041807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2016 год</c:v>
                </c:pt>
                <c:pt idx="1">
                  <c:v>План 2017 год</c:v>
                </c:pt>
                <c:pt idx="2">
                  <c:v>Проект 2018 год</c:v>
                </c:pt>
                <c:pt idx="3">
                  <c:v>Проект 2019 год</c:v>
                </c:pt>
                <c:pt idx="4">
                  <c:v>Проект 2020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2">
                  <c:v>11566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Проект 2019 год2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7.716049382716049E-3"/>
                  <c:y val="-0.23196223870532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2016 год</c:v>
                </c:pt>
                <c:pt idx="1">
                  <c:v>План 2017 год</c:v>
                </c:pt>
                <c:pt idx="2">
                  <c:v>Проект 2018 год</c:v>
                </c:pt>
                <c:pt idx="3">
                  <c:v>Проект 2019 год</c:v>
                </c:pt>
                <c:pt idx="4">
                  <c:v>Проект 2020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3">
                  <c:v>10852.7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Проект 2020 год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3.0864197530864196E-3"/>
                  <c:y val="-0.248145650708024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2016 год</c:v>
                </c:pt>
                <c:pt idx="1">
                  <c:v>План 2017 год</c:v>
                </c:pt>
                <c:pt idx="2">
                  <c:v>Проект 2018 год</c:v>
                </c:pt>
                <c:pt idx="3">
                  <c:v>Проект 2019 год</c:v>
                </c:pt>
                <c:pt idx="4">
                  <c:v>Проект 2020 год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4">
                  <c:v>10940.2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283328"/>
        <c:axId val="167408000"/>
      </c:barChart>
      <c:catAx>
        <c:axId val="167283328"/>
        <c:scaling>
          <c:orientation val="minMax"/>
        </c:scaling>
        <c:delete val="0"/>
        <c:axPos val="b"/>
        <c:majorTickMark val="out"/>
        <c:minorTickMark val="none"/>
        <c:tickLblPos val="nextTo"/>
        <c:crossAx val="167408000"/>
        <c:crosses val="autoZero"/>
        <c:auto val="1"/>
        <c:lblAlgn val="ctr"/>
        <c:lblOffset val="100"/>
        <c:noMultiLvlLbl val="0"/>
      </c:catAx>
      <c:valAx>
        <c:axId val="167408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2833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38316033006791E-3"/>
          <c:y val="0"/>
          <c:w val="0.9905761683966977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bubble3D val="0"/>
            <c:explosion val="50"/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/>
                      <a:t>Земельный </a:t>
                    </a:r>
                    <a:r>
                      <a:rPr lang="ru-RU" dirty="0" smtClean="0"/>
                      <a:t>налог</a:t>
                    </a:r>
                    <a:r>
                      <a:rPr lang="ru-RU" dirty="0"/>
                      <a:t>
34%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 физических лиц</c:v>
                </c:pt>
                <c:pt idx="1">
                  <c:v>Единый с-х налог</c:v>
                </c:pt>
                <c:pt idx="2">
                  <c:v>налог на имущество ф.л.</c:v>
                </c:pt>
                <c:pt idx="3">
                  <c:v>Земельный налог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44.394618834080717</c:v>
                </c:pt>
                <c:pt idx="1">
                  <c:v>4.4843049327354256</c:v>
                </c:pt>
                <c:pt idx="2">
                  <c:v>16.143497757847534</c:v>
                </c:pt>
                <c:pt idx="3">
                  <c:v>34.977578475336323</c:v>
                </c:pt>
                <c:pt idx="4">
                  <c:v>3.7309417040358741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7235.7</c:v>
                </c:pt>
                <c:pt idx="1">
                  <c:v>7349.8</c:v>
                </c:pt>
                <c:pt idx="2">
                  <c:v>7349.8</c:v>
                </c:pt>
                <c:pt idx="3">
                  <c:v>7379.8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346.7</c:v>
                </c:pt>
                <c:pt idx="1">
                  <c:v>346.7</c:v>
                </c:pt>
                <c:pt idx="2">
                  <c:v>346.7</c:v>
                </c:pt>
                <c:pt idx="3">
                  <c:v>346.7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70.5</c:v>
                </c:pt>
                <c:pt idx="1">
                  <c:v>68.400000000000006</c:v>
                </c:pt>
                <c:pt idx="2">
                  <c:v>68.400000000000006</c:v>
                </c:pt>
                <c:pt idx="3">
                  <c:v>68.400000000000006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48.3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.112796097359663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906368167629772E-2"/>
                  <c:y val="-2.41545893719805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804864089888426E-3"/>
                  <c:y val="-7.2465670052113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6168.7</c:v>
                </c:pt>
                <c:pt idx="1">
                  <c:v>34185.1</c:v>
                </c:pt>
                <c:pt idx="2">
                  <c:v>4992.1000000000004</c:v>
                </c:pt>
                <c:pt idx="3">
                  <c:v>4681.2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3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360</c:v>
                </c:pt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287.10000000000002</c:v>
                </c:pt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351232763646737E-2"/>
                  <c:y val="-4.8309178743961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17395248426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709121117531865E-2"/>
                  <c:y val="9.6618357487922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893056987153101E-2"/>
                  <c:y val="7.2461866179770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227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8202112"/>
        <c:axId val="178203648"/>
      </c:barChart>
      <c:catAx>
        <c:axId val="178202112"/>
        <c:scaling>
          <c:orientation val="minMax"/>
        </c:scaling>
        <c:delete val="0"/>
        <c:axPos val="l"/>
        <c:majorTickMark val="none"/>
        <c:minorTickMark val="none"/>
        <c:tickLblPos val="nextTo"/>
        <c:crossAx val="178203648"/>
        <c:crosses val="autoZero"/>
        <c:auto val="1"/>
        <c:lblAlgn val="ctr"/>
        <c:lblOffset val="100"/>
        <c:noMultiLvlLbl val="0"/>
      </c:catAx>
      <c:valAx>
        <c:axId val="17820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8202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6284276825056365E-4"/>
          <c:y val="0.45696622161360267"/>
          <c:w val="0.80069473441391781"/>
          <c:h val="0.543033778386397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6"/>
            <c:bubble3D val="0"/>
            <c:spPr>
              <a:solidFill>
                <a:srgbClr val="CC66FF"/>
              </a:solidFill>
            </c:spPr>
          </c:dPt>
          <c:dPt>
            <c:idx val="7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0.27317281520365511"/>
                  <c:y val="-3.8103015275484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9445659570331492E-2"/>
                  <c:y val="0.141446631376067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7127077865266843E-2"/>
                  <c:y val="-0.106022586691161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263293477204239E-2"/>
                  <c:y val="1.8708406560440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544813842714109E-3"/>
                  <c:y val="-6.5568729060586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7972319432293185E-2"/>
                  <c:y val="-6.0352445829638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1249999999999999E-2"/>
                  <c:y val="-2.7502455652247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17.184475099368719</c:v>
                </c:pt>
                <c:pt idx="1">
                  <c:v>0.81061491699789567</c:v>
                </c:pt>
                <c:pt idx="2">
                  <c:v>0.15992518120177696</c:v>
                </c:pt>
                <c:pt idx="3">
                  <c:v>79.927753097965862</c:v>
                </c:pt>
                <c:pt idx="4">
                  <c:v>4.6761748889408462E-2</c:v>
                </c:pt>
                <c:pt idx="5">
                  <c:v>0.70142623334112697</c:v>
                </c:pt>
                <c:pt idx="6">
                  <c:v>0.70142623334112697</c:v>
                </c:pt>
                <c:pt idx="7">
                  <c:v>0.46761748889408461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018518518518523"/>
          <c:y val="2.2704350088403474E-2"/>
          <c:w val="0.43055555555555558"/>
          <c:h val="0.977295689222487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898B7-1C25-477B-9CF5-7CC050CAAAA8}" type="doc">
      <dgm:prSet loTypeId="urn:microsoft.com/office/officeart/2008/layout/RadialCluster" loCatId="cycle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64C39E9-B90E-46FF-809E-917225EDFA40}">
      <dgm:prSet phldrT="[Текст]"/>
      <dgm:spPr>
        <a:xfrm>
          <a:off x="2901362" y="1380308"/>
          <a:ext cx="2148443" cy="1687073"/>
        </a:xfrm>
        <a:solidFill>
          <a:srgbClr val="809EC2">
            <a:lumMod val="40000"/>
            <a:lumOff val="6000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Всего 4057,0 тыс. руб на реализацию 10 муниципальных программ</a:t>
          </a:r>
          <a:endParaRPr lang="ru-R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7AAE559-CDD6-4835-AD33-6692E3FE1E13}" type="parTrans" cxnId="{E31DDA0F-07BB-4270-8147-E399B6D9A36B}">
      <dgm:prSet/>
      <dgm:spPr/>
      <dgm:t>
        <a:bodyPr/>
        <a:lstStyle/>
        <a:p>
          <a:endParaRPr lang="ru-RU"/>
        </a:p>
      </dgm:t>
    </dgm:pt>
    <dgm:pt modelId="{BEC33D4B-F6EB-4BB6-8107-4D6B88CB92CA}" type="sibTrans" cxnId="{E31DDA0F-07BB-4270-8147-E399B6D9A36B}">
      <dgm:prSet/>
      <dgm:spPr/>
      <dgm:t>
        <a:bodyPr/>
        <a:lstStyle/>
        <a:p>
          <a:endParaRPr lang="ru-RU"/>
        </a:p>
      </dgm:t>
    </dgm:pt>
    <dgm:pt modelId="{2C8954B6-18B3-4BE7-BAE0-E25B2073BD66}">
      <dgm:prSet phldrT="[Текст]" custT="1"/>
      <dgm:spPr>
        <a:xfrm>
          <a:off x="3322701" y="132228"/>
          <a:ext cx="1919657" cy="501854"/>
        </a:xfrm>
        <a:solidFill>
          <a:srgbClr val="00FF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Общественный порядок 20,0 </a:t>
          </a:r>
          <a:r>
            <a:rPr lang="ru-RU" sz="20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endParaRPr lang="ru-RU" sz="20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B127332-FB34-4674-8D3E-88D00F627B01}" type="parTrans" cxnId="{B59C1613-90FF-4676-9C52-CF129060EF4B}">
      <dgm:prSet/>
      <dgm:spPr>
        <a:xfrm rot="16768037">
          <a:off x="3800202" y="1007195"/>
          <a:ext cx="756529" cy="0"/>
        </a:xfr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0351014F-A0F2-4891-ADA7-3C899A579252}" type="sibTrans" cxnId="{B59C1613-90FF-4676-9C52-CF129060EF4B}">
      <dgm:prSet/>
      <dgm:spPr/>
      <dgm:t>
        <a:bodyPr/>
        <a:lstStyle/>
        <a:p>
          <a:endParaRPr lang="ru-RU"/>
        </a:p>
      </dgm:t>
    </dgm:pt>
    <dgm:pt modelId="{B5E00E4D-0EA9-4C16-A537-43D7B9336EE5}">
      <dgm:prSet phldrT="[Текст]"/>
      <dgm:spPr>
        <a:xfrm>
          <a:off x="744288" y="198345"/>
          <a:ext cx="1520432" cy="1355169"/>
        </a:xfrm>
        <a:solidFill>
          <a:srgbClr val="FF66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Жилищное хозяйство </a:t>
          </a:r>
          <a:r>
            <a:rPr lang="ru-RU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20,0т.р</a:t>
          </a:r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9324094-2CF3-4313-A255-5B5BE45B0083}" type="sibTrans" cxnId="{6D4EAFAC-DFD0-4581-9108-0C67DEF0BF76}">
      <dgm:prSet/>
      <dgm:spPr/>
      <dgm:t>
        <a:bodyPr/>
        <a:lstStyle/>
        <a:p>
          <a:endParaRPr lang="ru-RU"/>
        </a:p>
      </dgm:t>
    </dgm:pt>
    <dgm:pt modelId="{21852092-6ED4-441C-8324-49AEBFFEAB1C}" type="parTrans" cxnId="{6D4EAFAC-DFD0-4581-9108-0C67DEF0BF76}">
      <dgm:prSet/>
      <dgm:spPr>
        <a:xfrm rot="12516686">
          <a:off x="2220443" y="1464246"/>
          <a:ext cx="725197" cy="0"/>
        </a:xfr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F87E2253-00F0-4F02-8629-19311758F915}">
      <dgm:prSet phldrT="[Текст]"/>
      <dgm:spPr>
        <a:xfrm>
          <a:off x="536538" y="1785056"/>
          <a:ext cx="1388227" cy="1322120"/>
        </a:xfrm>
        <a:solidFill>
          <a:srgbClr val="F066C9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Культура и ФК 500,0 т.р.</a:t>
          </a:r>
          <a:endParaRPr lang="ru-R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D2AF654-AA4A-4E72-B424-BACF7569B4C0}" type="sibTrans" cxnId="{18398FF6-8A07-4DD6-A603-EE06A8CB707B}">
      <dgm:prSet/>
      <dgm:spPr/>
      <dgm:t>
        <a:bodyPr/>
        <a:lstStyle/>
        <a:p>
          <a:endParaRPr lang="ru-RU"/>
        </a:p>
      </dgm:t>
    </dgm:pt>
    <dgm:pt modelId="{CD2F6816-5F63-4AD4-8FB5-ABCD40C6BA54}" type="parTrans" cxnId="{18398FF6-8A07-4DD6-A603-EE06A8CB707B}">
      <dgm:prSet/>
      <dgm:spPr>
        <a:xfrm rot="10522234">
          <a:off x="1923167" y="2350370"/>
          <a:ext cx="979792" cy="0"/>
        </a:xfr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0D18DDA0-CBE1-44C1-A35B-71CEDCEB2E44}">
      <dgm:prSet phldrT="[Текст]" custT="1"/>
      <dgm:spPr>
        <a:xfrm>
          <a:off x="1603758" y="3503997"/>
          <a:ext cx="2016229" cy="1156848"/>
        </a:xfrm>
        <a:solidFill>
          <a:srgbClr val="00B05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Благоустройство 1578,0 т.р.</a:t>
          </a:r>
          <a:endParaRPr lang="ru-RU" sz="20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DDDCD2F9-0EF3-487D-8035-1FD542F7DFEB}" type="sibTrans" cxnId="{47E756E7-64B4-4158-85E4-BB65A4AB57B7}">
      <dgm:prSet/>
      <dgm:spPr/>
      <dgm:t>
        <a:bodyPr/>
        <a:lstStyle/>
        <a:p>
          <a:endParaRPr lang="ru-RU"/>
        </a:p>
      </dgm:t>
    </dgm:pt>
    <dgm:pt modelId="{A99CF24A-574F-423C-9385-E9FD246C99DD}" type="parTrans" cxnId="{47E756E7-64B4-4158-85E4-BB65A4AB57B7}">
      <dgm:prSet/>
      <dgm:spPr>
        <a:xfrm rot="7576139">
          <a:off x="2925697" y="3285690"/>
          <a:ext cx="541538" cy="0"/>
        </a:xfr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FC432889-E08B-4AA5-9D11-483AD75D2E2E}">
      <dgm:prSet phldrT="[Текст]"/>
      <dgm:spPr>
        <a:xfrm>
          <a:off x="4207673" y="3346348"/>
          <a:ext cx="1388227" cy="1289062"/>
        </a:xfrm>
        <a:solidFill>
          <a:srgbClr val="FF00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ЖКХ 1700,0 </a:t>
          </a:r>
          <a:r>
            <a:rPr lang="ru-RU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8F019850-BAAE-49CD-9ABC-8624006C202A}" type="sibTrans" cxnId="{E146BFE0-F8AD-460C-83E6-4AF89093A991}">
      <dgm:prSet/>
      <dgm:spPr/>
      <dgm:t>
        <a:bodyPr/>
        <a:lstStyle/>
        <a:p>
          <a:endParaRPr lang="ru-RU"/>
        </a:p>
      </dgm:t>
    </dgm:pt>
    <dgm:pt modelId="{AA5991F0-EF32-4387-8540-67B94B301A26}" type="parTrans" cxnId="{E146BFE0-F8AD-460C-83E6-4AF89093A991}">
      <dgm:prSet/>
      <dgm:spPr>
        <a:xfrm rot="3740305">
          <a:off x="4333358" y="3206865"/>
          <a:ext cx="314965" cy="0"/>
        </a:xfr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F6CAAE84-40BE-4910-99D6-F6E17982CC1C}">
      <dgm:prSet phldrT="[Текст]" custT="1"/>
      <dgm:spPr>
        <a:xfrm>
          <a:off x="5636666" y="264455"/>
          <a:ext cx="1884015" cy="1288343"/>
        </a:xfrm>
        <a:solidFill>
          <a:srgbClr val="CC66FF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Пожарная безопасность и ГО и ЧС          98,4 т.р.</a:t>
          </a:r>
          <a:endParaRPr lang="ru-RU" sz="20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5C98A71-B2F1-4519-8218-5A79EECCEE04}" type="sibTrans" cxnId="{B38A0063-7B72-4122-ABD1-D46BBE431CCB}">
      <dgm:prSet/>
      <dgm:spPr/>
      <dgm:t>
        <a:bodyPr/>
        <a:lstStyle/>
        <a:p>
          <a:endParaRPr lang="ru-RU"/>
        </a:p>
      </dgm:t>
    </dgm:pt>
    <dgm:pt modelId="{1F79455D-BFB4-452F-A83D-8A8E469234F3}" type="parTrans" cxnId="{B38A0063-7B72-4122-ABD1-D46BBE431CCB}">
      <dgm:prSet/>
      <dgm:spPr>
        <a:xfrm rot="19991680">
          <a:off x="5014479" y="1532835"/>
          <a:ext cx="657513" cy="0"/>
        </a:xfr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D0410D57-B569-4948-8874-415B7F33FBD3}">
      <dgm:prSet phldrT="[Текст]" custScaleX="146683" custScaleY="139698" custRadScaleRad="170523" custRadScaleInc="24470"/>
      <dgm:spPr>
        <a:xfrm>
          <a:off x="536538" y="1785056"/>
          <a:ext cx="1388227" cy="1322120"/>
        </a:xfrm>
        <a:prstGeom prst="roundRect">
          <a:avLst/>
        </a:prstGeom>
        <a:solidFill>
          <a:srgbClr val="F066C9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  <dgm:pt modelId="{305731C2-CF1B-45C9-8E2E-AD8785246353}" type="parTrans" cxnId="{BF7E75A5-9D5A-460A-84D5-101DECF6C158}">
      <dgm:prSet/>
      <dgm:spPr/>
      <dgm:t>
        <a:bodyPr/>
        <a:lstStyle/>
        <a:p>
          <a:endParaRPr lang="ru-RU"/>
        </a:p>
      </dgm:t>
    </dgm:pt>
    <dgm:pt modelId="{9EBB4A70-41AD-426F-B844-B07A97188194}" type="sibTrans" cxnId="{BF7E75A5-9D5A-460A-84D5-101DECF6C158}">
      <dgm:prSet/>
      <dgm:spPr/>
      <dgm:t>
        <a:bodyPr/>
        <a:lstStyle/>
        <a:p>
          <a:endParaRPr lang="ru-RU"/>
        </a:p>
      </dgm:t>
    </dgm:pt>
    <dgm:pt modelId="{2533CF8B-D15E-4609-AE8D-B9A405358A2C}">
      <dgm:prSet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Формирование городской среды </a:t>
          </a:r>
        </a:p>
        <a:p>
          <a:r>
            <a:rPr lang="ru-RU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27480,7 </a:t>
          </a:r>
          <a:r>
            <a:rPr lang="ru-RU" sz="1800" b="1" dirty="0" smtClean="0">
              <a:solidFill>
                <a:schemeClr val="bg1"/>
              </a:solidFill>
            </a:rPr>
            <a:t>т.р</a:t>
          </a:r>
          <a:r>
            <a:rPr lang="ru-RU" sz="1800" b="1" dirty="0" smtClean="0"/>
            <a:t>.</a:t>
          </a:r>
          <a:endParaRPr lang="ru-RU" sz="1800" b="1" dirty="0"/>
        </a:p>
      </dgm:t>
    </dgm:pt>
    <dgm:pt modelId="{9F2F7EA5-3930-450D-A54E-0AFAF16144BE}" type="parTrans" cxnId="{AEAC9315-9A7B-4ADB-9010-D21B02747C76}">
      <dgm:prSet/>
      <dgm:spPr/>
      <dgm:t>
        <a:bodyPr/>
        <a:lstStyle/>
        <a:p>
          <a:endParaRPr lang="ru-RU"/>
        </a:p>
      </dgm:t>
    </dgm:pt>
    <dgm:pt modelId="{43472B44-4454-47F5-A959-BB769E1E6DE9}" type="sibTrans" cxnId="{AEAC9315-9A7B-4ADB-9010-D21B02747C76}">
      <dgm:prSet/>
      <dgm:spPr/>
      <dgm:t>
        <a:bodyPr/>
        <a:lstStyle/>
        <a:p>
          <a:endParaRPr lang="ru-RU"/>
        </a:p>
      </dgm:t>
    </dgm:pt>
    <dgm:pt modelId="{E9BC80E2-5B05-4799-BAF9-98B61BD4D84C}" type="pres">
      <dgm:prSet presAssocID="{AAA898B7-1C25-477B-9CF5-7CC050CAAAA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A13B33-699A-486E-96E8-BD7F442DB78A}" type="pres">
      <dgm:prSet presAssocID="{464C39E9-B90E-46FF-809E-917225EDFA40}" presName="singleCycle" presStyleCnt="0"/>
      <dgm:spPr/>
    </dgm:pt>
    <dgm:pt modelId="{ABB52118-E47E-4E9C-A591-7BD5A29D4F7C}" type="pres">
      <dgm:prSet presAssocID="{464C39E9-B90E-46FF-809E-917225EDFA40}" presName="singleCenter" presStyleLbl="node1" presStyleIdx="0" presStyleCnt="8" custScaleX="152096" custScaleY="119434" custLinFactNeighborX="-2314" custLinFactNeighborY="-755">
        <dgm:presLayoutVars>
          <dgm:chMax val="7"/>
          <dgm:chPref val="7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0BA1C4E-6A34-476D-8E3C-674C344A33E0}" type="pres">
      <dgm:prSet presAssocID="{CB127332-FB34-4674-8D3E-88D00F627B01}" presName="Name56" presStyleLbl="parChTrans1D2" presStyleIdx="0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6529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BF89775-0155-4FCC-A561-8D1E0759F8CE}" type="pres">
      <dgm:prSet presAssocID="{2C8954B6-18B3-4BE7-BAE0-E25B2073BD66}" presName="text0" presStyleLbl="node1" presStyleIdx="1" presStyleCnt="8" custScaleX="202835" custScaleY="53027" custRadScaleRad="157106" custRadScaleInc="23790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CEF6741-4374-40CB-845E-173C026DF83A}" type="pres">
      <dgm:prSet presAssocID="{1F79455D-BFB4-452F-A83D-8A8E469234F3}" presName="Name56" presStyleLbl="parChTrans1D2" presStyleIdx="1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7513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4A643DF-B55E-42B8-84E7-BC6AFC199951}" type="pres">
      <dgm:prSet presAssocID="{F6CAAE84-40BE-4910-99D6-F6E17982CC1C}" presName="text0" presStyleLbl="node1" presStyleIdx="2" presStyleCnt="8" custScaleX="199069" custScaleY="136129" custRadScaleRad="144343" custRadScaleInc="1394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254D4DA-D432-4B7B-B8F8-143A1582B4DD}" type="pres">
      <dgm:prSet presAssocID="{AA5991F0-EF32-4387-8540-67B94B301A26}" presName="Name56" presStyleLbl="parChTrans1D2" presStyleIdx="2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965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11ADC1BB-919C-42F2-BB9F-B6916A71E011}" type="pres">
      <dgm:prSet presAssocID="{FC432889-E08B-4AA5-9D11-483AD75D2E2E}" presName="text0" presStyleLbl="node1" presStyleIdx="3" presStyleCnt="8" custScaleX="146683" custScaleY="136205" custRadScaleRad="139840" custRadScaleInc="6973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C6CDFEB-BFEB-43E8-8C02-9D629835D1D1}" type="pres">
      <dgm:prSet presAssocID="{A99CF24A-574F-423C-9385-E9FD246C99DD}" presName="Name56" presStyleLbl="parChTrans1D2" presStyleIdx="3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1538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590CFC7A-D5A1-43E4-A4B4-FBF47825DA03}" type="pres">
      <dgm:prSet presAssocID="{0D18DDA0-CBE1-44C1-A35B-71CEDCEB2E44}" presName="text0" presStyleLbl="node1" presStyleIdx="4" presStyleCnt="8" custScaleX="213039" custScaleY="122235" custRadScaleRad="95165" custRadScaleInc="13032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4DEE515-9295-443F-AE1F-D2FD7FEB720F}" type="pres">
      <dgm:prSet presAssocID="{CD2F6816-5F63-4AD4-8FB5-ABCD40C6BA54}" presName="Name56" presStyleLbl="parChTrans1D2" presStyleIdx="4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9792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2F3715CF-4552-41E7-8DE3-91FB86327D66}" type="pres">
      <dgm:prSet presAssocID="{F87E2253-00F0-4F02-8629-19311758F915}" presName="text0" presStyleLbl="node1" presStyleIdx="5" presStyleCnt="8" custScaleX="146683" custScaleY="139698" custRadScaleRad="194941" custRadScaleInc="12185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D969EE6-6F24-46A2-AA64-38D605EE368F}" type="pres">
      <dgm:prSet presAssocID="{21852092-6ED4-441C-8324-49AEBFFEAB1C}" presName="Name56" presStyleLbl="parChTrans1D2" presStyleIdx="5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5197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8B077BCB-F844-4D78-B777-130FD103DFB6}" type="pres">
      <dgm:prSet presAssocID="{B5E00E4D-0EA9-4C16-A537-43D7B9336EE5}" presName="text0" presStyleLbl="node1" presStyleIdx="6" presStyleCnt="8" custScaleX="160652" custScaleY="143190" custRadScaleRad="178824" custRadScaleInc="5170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D20CCDB-F128-41F9-8F70-FA288963173A}" type="pres">
      <dgm:prSet presAssocID="{9F2F7EA5-3930-450D-A54E-0AFAF16144BE}" presName="Name56" presStyleLbl="parChTrans1D2" presStyleIdx="6" presStyleCnt="7"/>
      <dgm:spPr/>
      <dgm:t>
        <a:bodyPr/>
        <a:lstStyle/>
        <a:p>
          <a:endParaRPr lang="ru-RU"/>
        </a:p>
      </dgm:t>
    </dgm:pt>
    <dgm:pt modelId="{0A996BA4-A132-4943-AA40-697A51CAC348}" type="pres">
      <dgm:prSet presAssocID="{2533CF8B-D15E-4609-AE8D-B9A405358A2C}" presName="text0" presStyleLbl="node1" presStyleIdx="7" presStyleCnt="8" custScaleX="235838" custScaleY="114115" custRadScaleRad="87432" custRadScaleInc="122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60EDB9-BBF1-4FC1-8981-D841F099F1B3}" type="presOf" srcId="{464C39E9-B90E-46FF-809E-917225EDFA40}" destId="{ABB52118-E47E-4E9C-A591-7BD5A29D4F7C}" srcOrd="0" destOrd="0" presId="urn:microsoft.com/office/officeart/2008/layout/RadialCluster"/>
    <dgm:cxn modelId="{4CFD243A-1E8D-484A-8365-135C12044A5A}" type="presOf" srcId="{CB127332-FB34-4674-8D3E-88D00F627B01}" destId="{30BA1C4E-6A34-476D-8E3C-674C344A33E0}" srcOrd="0" destOrd="0" presId="urn:microsoft.com/office/officeart/2008/layout/RadialCluster"/>
    <dgm:cxn modelId="{83506AB0-7FF3-48F7-95F7-98A2EC76959C}" type="presOf" srcId="{2533CF8B-D15E-4609-AE8D-B9A405358A2C}" destId="{0A996BA4-A132-4943-AA40-697A51CAC348}" srcOrd="0" destOrd="0" presId="urn:microsoft.com/office/officeart/2008/layout/RadialCluster"/>
    <dgm:cxn modelId="{B38A0063-7B72-4122-ABD1-D46BBE431CCB}" srcId="{464C39E9-B90E-46FF-809E-917225EDFA40}" destId="{F6CAAE84-40BE-4910-99D6-F6E17982CC1C}" srcOrd="1" destOrd="0" parTransId="{1F79455D-BFB4-452F-A83D-8A8E469234F3}" sibTransId="{A5C98A71-B2F1-4519-8218-5A79EECCEE04}"/>
    <dgm:cxn modelId="{A3DEB868-4A65-4C79-9F02-567743449C2D}" type="presOf" srcId="{F6CAAE84-40BE-4910-99D6-F6E17982CC1C}" destId="{34A643DF-B55E-42B8-84E7-BC6AFC199951}" srcOrd="0" destOrd="0" presId="urn:microsoft.com/office/officeart/2008/layout/RadialCluster"/>
    <dgm:cxn modelId="{BF7E75A5-9D5A-460A-84D5-101DECF6C158}" srcId="{AAA898B7-1C25-477B-9CF5-7CC050CAAAA8}" destId="{D0410D57-B569-4948-8874-415B7F33FBD3}" srcOrd="1" destOrd="0" parTransId="{305731C2-CF1B-45C9-8E2E-AD8785246353}" sibTransId="{9EBB4A70-41AD-426F-B844-B07A97188194}"/>
    <dgm:cxn modelId="{21728D60-4A94-47A1-9798-33B8E8F57745}" type="presOf" srcId="{F87E2253-00F0-4F02-8629-19311758F915}" destId="{2F3715CF-4552-41E7-8DE3-91FB86327D66}" srcOrd="0" destOrd="0" presId="urn:microsoft.com/office/officeart/2008/layout/RadialCluster"/>
    <dgm:cxn modelId="{743DF5F6-7657-4797-B645-B7E6AF2612B8}" type="presOf" srcId="{AAA898B7-1C25-477B-9CF5-7CC050CAAAA8}" destId="{E9BC80E2-5B05-4799-BAF9-98B61BD4D84C}" srcOrd="0" destOrd="0" presId="urn:microsoft.com/office/officeart/2008/layout/RadialCluster"/>
    <dgm:cxn modelId="{99ADEC09-7AC9-4BB0-B23F-83962C1C5E17}" type="presOf" srcId="{1F79455D-BFB4-452F-A83D-8A8E469234F3}" destId="{6CEF6741-4374-40CB-845E-173C026DF83A}" srcOrd="0" destOrd="0" presId="urn:microsoft.com/office/officeart/2008/layout/RadialCluster"/>
    <dgm:cxn modelId="{B59C1613-90FF-4676-9C52-CF129060EF4B}" srcId="{464C39E9-B90E-46FF-809E-917225EDFA40}" destId="{2C8954B6-18B3-4BE7-BAE0-E25B2073BD66}" srcOrd="0" destOrd="0" parTransId="{CB127332-FB34-4674-8D3E-88D00F627B01}" sibTransId="{0351014F-A0F2-4891-ADA7-3C899A579252}"/>
    <dgm:cxn modelId="{6D4EAFAC-DFD0-4581-9108-0C67DEF0BF76}" srcId="{464C39E9-B90E-46FF-809E-917225EDFA40}" destId="{B5E00E4D-0EA9-4C16-A537-43D7B9336EE5}" srcOrd="5" destOrd="0" parTransId="{21852092-6ED4-441C-8324-49AEBFFEAB1C}" sibTransId="{39324094-2CF3-4313-A255-5B5BE45B0083}"/>
    <dgm:cxn modelId="{6BBFB86B-91B1-4D87-9E00-7499BD1ACC8E}" type="presOf" srcId="{2C8954B6-18B3-4BE7-BAE0-E25B2073BD66}" destId="{7BF89775-0155-4FCC-A561-8D1E0759F8CE}" srcOrd="0" destOrd="0" presId="urn:microsoft.com/office/officeart/2008/layout/RadialCluster"/>
    <dgm:cxn modelId="{C687B8BF-6185-4F52-85BC-7BD58B8706CB}" type="presOf" srcId="{0D18DDA0-CBE1-44C1-A35B-71CEDCEB2E44}" destId="{590CFC7A-D5A1-43E4-A4B4-FBF47825DA03}" srcOrd="0" destOrd="0" presId="urn:microsoft.com/office/officeart/2008/layout/RadialCluster"/>
    <dgm:cxn modelId="{490A0E20-43D8-4996-963F-081EC6FEED0E}" type="presOf" srcId="{A99CF24A-574F-423C-9385-E9FD246C99DD}" destId="{0C6CDFEB-BFEB-43E8-8C02-9D629835D1D1}" srcOrd="0" destOrd="0" presId="urn:microsoft.com/office/officeart/2008/layout/RadialCluster"/>
    <dgm:cxn modelId="{47E756E7-64B4-4158-85E4-BB65A4AB57B7}" srcId="{464C39E9-B90E-46FF-809E-917225EDFA40}" destId="{0D18DDA0-CBE1-44C1-A35B-71CEDCEB2E44}" srcOrd="3" destOrd="0" parTransId="{A99CF24A-574F-423C-9385-E9FD246C99DD}" sibTransId="{DDDCD2F9-0EF3-487D-8035-1FD542F7DFEB}"/>
    <dgm:cxn modelId="{CBFB44B5-1D4F-4954-903E-FDCB75F18EDA}" type="presOf" srcId="{B5E00E4D-0EA9-4C16-A537-43D7B9336EE5}" destId="{8B077BCB-F844-4D78-B777-130FD103DFB6}" srcOrd="0" destOrd="0" presId="urn:microsoft.com/office/officeart/2008/layout/RadialCluster"/>
    <dgm:cxn modelId="{A09C5C02-3B4D-4ED1-B678-4A137EA226D9}" type="presOf" srcId="{9F2F7EA5-3930-450D-A54E-0AFAF16144BE}" destId="{5D20CCDB-F128-41F9-8F70-FA288963173A}" srcOrd="0" destOrd="0" presId="urn:microsoft.com/office/officeart/2008/layout/RadialCluster"/>
    <dgm:cxn modelId="{18398FF6-8A07-4DD6-A603-EE06A8CB707B}" srcId="{464C39E9-B90E-46FF-809E-917225EDFA40}" destId="{F87E2253-00F0-4F02-8629-19311758F915}" srcOrd="4" destOrd="0" parTransId="{CD2F6816-5F63-4AD4-8FB5-ABCD40C6BA54}" sibTransId="{CD2AF654-AA4A-4E72-B424-BACF7569B4C0}"/>
    <dgm:cxn modelId="{AEAC9315-9A7B-4ADB-9010-D21B02747C76}" srcId="{464C39E9-B90E-46FF-809E-917225EDFA40}" destId="{2533CF8B-D15E-4609-AE8D-B9A405358A2C}" srcOrd="6" destOrd="0" parTransId="{9F2F7EA5-3930-450D-A54E-0AFAF16144BE}" sibTransId="{43472B44-4454-47F5-A959-BB769E1E6DE9}"/>
    <dgm:cxn modelId="{E146BFE0-F8AD-460C-83E6-4AF89093A991}" srcId="{464C39E9-B90E-46FF-809E-917225EDFA40}" destId="{FC432889-E08B-4AA5-9D11-483AD75D2E2E}" srcOrd="2" destOrd="0" parTransId="{AA5991F0-EF32-4387-8540-67B94B301A26}" sibTransId="{8F019850-BAAE-49CD-9ABC-8624006C202A}"/>
    <dgm:cxn modelId="{2AF7E20E-1CE4-4A90-8B86-2E2E1EAB0702}" type="presOf" srcId="{21852092-6ED4-441C-8324-49AEBFFEAB1C}" destId="{2D969EE6-6F24-46A2-AA64-38D605EE368F}" srcOrd="0" destOrd="0" presId="urn:microsoft.com/office/officeart/2008/layout/RadialCluster"/>
    <dgm:cxn modelId="{E0B10B51-1D46-4017-BA96-BC616B4E296F}" type="presOf" srcId="{FC432889-E08B-4AA5-9D11-483AD75D2E2E}" destId="{11ADC1BB-919C-42F2-BB9F-B6916A71E011}" srcOrd="0" destOrd="0" presId="urn:microsoft.com/office/officeart/2008/layout/RadialCluster"/>
    <dgm:cxn modelId="{356C85D8-92C4-4E0D-8E15-9BEAC5762C1D}" type="presOf" srcId="{AA5991F0-EF32-4387-8540-67B94B301A26}" destId="{C254D4DA-D432-4B7B-B8F8-143A1582B4DD}" srcOrd="0" destOrd="0" presId="urn:microsoft.com/office/officeart/2008/layout/RadialCluster"/>
    <dgm:cxn modelId="{E31DDA0F-07BB-4270-8147-E399B6D9A36B}" srcId="{AAA898B7-1C25-477B-9CF5-7CC050CAAAA8}" destId="{464C39E9-B90E-46FF-809E-917225EDFA40}" srcOrd="0" destOrd="0" parTransId="{47AAE559-CDD6-4835-AD33-6692E3FE1E13}" sibTransId="{BEC33D4B-F6EB-4BB6-8107-4D6B88CB92CA}"/>
    <dgm:cxn modelId="{0EEFD68F-A154-4083-918A-CDA98F1C66F1}" type="presOf" srcId="{CD2F6816-5F63-4AD4-8FB5-ABCD40C6BA54}" destId="{D4DEE515-9295-443F-AE1F-D2FD7FEB720F}" srcOrd="0" destOrd="0" presId="urn:microsoft.com/office/officeart/2008/layout/RadialCluster"/>
    <dgm:cxn modelId="{816F016A-746A-4C40-885C-4F2044A6ECB6}" type="presParOf" srcId="{E9BC80E2-5B05-4799-BAF9-98B61BD4D84C}" destId="{C1A13B33-699A-486E-96E8-BD7F442DB78A}" srcOrd="0" destOrd="0" presId="urn:microsoft.com/office/officeart/2008/layout/RadialCluster"/>
    <dgm:cxn modelId="{6B1A1D18-4206-4A10-B5FD-43F3AD03FBE8}" type="presParOf" srcId="{C1A13B33-699A-486E-96E8-BD7F442DB78A}" destId="{ABB52118-E47E-4E9C-A591-7BD5A29D4F7C}" srcOrd="0" destOrd="0" presId="urn:microsoft.com/office/officeart/2008/layout/RadialCluster"/>
    <dgm:cxn modelId="{42C8E060-39BA-49D5-9593-5F89E792A192}" type="presParOf" srcId="{C1A13B33-699A-486E-96E8-BD7F442DB78A}" destId="{30BA1C4E-6A34-476D-8E3C-674C344A33E0}" srcOrd="1" destOrd="0" presId="urn:microsoft.com/office/officeart/2008/layout/RadialCluster"/>
    <dgm:cxn modelId="{ED3A2F55-B55C-4997-B2B8-FE7663C290EE}" type="presParOf" srcId="{C1A13B33-699A-486E-96E8-BD7F442DB78A}" destId="{7BF89775-0155-4FCC-A561-8D1E0759F8CE}" srcOrd="2" destOrd="0" presId="urn:microsoft.com/office/officeart/2008/layout/RadialCluster"/>
    <dgm:cxn modelId="{F0A63F2D-E19A-4C07-B195-AD89C80749C6}" type="presParOf" srcId="{C1A13B33-699A-486E-96E8-BD7F442DB78A}" destId="{6CEF6741-4374-40CB-845E-173C026DF83A}" srcOrd="3" destOrd="0" presId="urn:microsoft.com/office/officeart/2008/layout/RadialCluster"/>
    <dgm:cxn modelId="{B1266C9A-BCF2-40CB-830D-66A3DA052B1D}" type="presParOf" srcId="{C1A13B33-699A-486E-96E8-BD7F442DB78A}" destId="{34A643DF-B55E-42B8-84E7-BC6AFC199951}" srcOrd="4" destOrd="0" presId="urn:microsoft.com/office/officeart/2008/layout/RadialCluster"/>
    <dgm:cxn modelId="{995D6297-AB93-4E78-8236-8460C48067F3}" type="presParOf" srcId="{C1A13B33-699A-486E-96E8-BD7F442DB78A}" destId="{C254D4DA-D432-4B7B-B8F8-143A1582B4DD}" srcOrd="5" destOrd="0" presId="urn:microsoft.com/office/officeart/2008/layout/RadialCluster"/>
    <dgm:cxn modelId="{5D656E0F-A757-46AE-B8F8-5D66C2A982A8}" type="presParOf" srcId="{C1A13B33-699A-486E-96E8-BD7F442DB78A}" destId="{11ADC1BB-919C-42F2-BB9F-B6916A71E011}" srcOrd="6" destOrd="0" presId="urn:microsoft.com/office/officeart/2008/layout/RadialCluster"/>
    <dgm:cxn modelId="{5115A097-61EA-488C-96F4-38906AE00139}" type="presParOf" srcId="{C1A13B33-699A-486E-96E8-BD7F442DB78A}" destId="{0C6CDFEB-BFEB-43E8-8C02-9D629835D1D1}" srcOrd="7" destOrd="0" presId="urn:microsoft.com/office/officeart/2008/layout/RadialCluster"/>
    <dgm:cxn modelId="{5D6AAE08-05D3-4FA3-964B-491C55723A9B}" type="presParOf" srcId="{C1A13B33-699A-486E-96E8-BD7F442DB78A}" destId="{590CFC7A-D5A1-43E4-A4B4-FBF47825DA03}" srcOrd="8" destOrd="0" presId="urn:microsoft.com/office/officeart/2008/layout/RadialCluster"/>
    <dgm:cxn modelId="{9F87D09C-521C-420D-AD62-B007FEB681A8}" type="presParOf" srcId="{C1A13B33-699A-486E-96E8-BD7F442DB78A}" destId="{D4DEE515-9295-443F-AE1F-D2FD7FEB720F}" srcOrd="9" destOrd="0" presId="urn:microsoft.com/office/officeart/2008/layout/RadialCluster"/>
    <dgm:cxn modelId="{AD1BF685-2B53-4564-8DD5-86468809D31F}" type="presParOf" srcId="{C1A13B33-699A-486E-96E8-BD7F442DB78A}" destId="{2F3715CF-4552-41E7-8DE3-91FB86327D66}" srcOrd="10" destOrd="0" presId="urn:microsoft.com/office/officeart/2008/layout/RadialCluster"/>
    <dgm:cxn modelId="{5007630F-F741-4DB9-9B39-6189C1969DBB}" type="presParOf" srcId="{C1A13B33-699A-486E-96E8-BD7F442DB78A}" destId="{2D969EE6-6F24-46A2-AA64-38D605EE368F}" srcOrd="11" destOrd="0" presId="urn:microsoft.com/office/officeart/2008/layout/RadialCluster"/>
    <dgm:cxn modelId="{D7F51034-A2E9-4249-99CD-C889A5847DA6}" type="presParOf" srcId="{C1A13B33-699A-486E-96E8-BD7F442DB78A}" destId="{8B077BCB-F844-4D78-B777-130FD103DFB6}" srcOrd="12" destOrd="0" presId="urn:microsoft.com/office/officeart/2008/layout/RadialCluster"/>
    <dgm:cxn modelId="{C7FD4106-8EB6-4141-9553-01F47DB8C7F9}" type="presParOf" srcId="{C1A13B33-699A-486E-96E8-BD7F442DB78A}" destId="{5D20CCDB-F128-41F9-8F70-FA288963173A}" srcOrd="13" destOrd="0" presId="urn:microsoft.com/office/officeart/2008/layout/RadialCluster"/>
    <dgm:cxn modelId="{ABE38317-DD97-4D27-8651-1E293AB320D5}" type="presParOf" srcId="{C1A13B33-699A-486E-96E8-BD7F442DB78A}" destId="{0A996BA4-A132-4943-AA40-697A51CAC348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AC22EE-1E3F-4874-8E8D-A8F999AACADE}">
      <dgm:prSet phldrT="[Текст]" custT="1"/>
      <dgm:spPr>
        <a:xfrm>
          <a:off x="3011" y="246759"/>
          <a:ext cx="1037595" cy="6426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2016  год    (фактическое исполнение)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6CE7D2B-7FD9-4B04-9FC9-5345C271CF8A}" type="parTrans" cxnId="{16920753-C8DC-4FE3-B944-08E287F2EDF9}">
      <dgm:prSet/>
      <dgm:spPr/>
      <dgm:t>
        <a:bodyPr/>
        <a:lstStyle/>
        <a:p>
          <a:endParaRPr lang="ru-RU"/>
        </a:p>
      </dgm:t>
    </dgm:pt>
    <dgm:pt modelId="{F311976D-B4F4-4CAE-AC98-B35D33441854}" type="sibTrans" cxnId="{16920753-C8DC-4FE3-B944-08E287F2EDF9}">
      <dgm:prSet/>
      <dgm:spPr/>
      <dgm:t>
        <a:bodyPr/>
        <a:lstStyle/>
        <a:p>
          <a:endParaRPr lang="ru-RU"/>
        </a:p>
      </dgm:t>
    </dgm:pt>
    <dgm:pt modelId="{5B3AC8AE-7767-4A86-B983-8FF49CC91ACC}">
      <dgm:prSet phldrT="[Текст]" custT="1"/>
      <dgm:spPr>
        <a:xfrm>
          <a:off x="162322" y="1075479"/>
          <a:ext cx="751413" cy="44334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69,0 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355EAEE-A47D-4A45-9D14-090AF972F4A0}" type="parTrans" cxnId="{9287589B-AB2D-4B3C-817A-7265EC0D02DD}">
      <dgm:prSet/>
      <dgm:spPr>
        <a:xfrm>
          <a:off x="61051" y="889425"/>
          <a:ext cx="91440" cy="4077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A6AE01C1-D705-4F98-8210-FBFE3E24991A}" type="sibTrans" cxnId="{9287589B-AB2D-4B3C-817A-7265EC0D02DD}">
      <dgm:prSet/>
      <dgm:spPr/>
      <dgm:t>
        <a:bodyPr/>
        <a:lstStyle/>
        <a:p>
          <a:endParaRPr lang="ru-RU"/>
        </a:p>
      </dgm:t>
    </dgm:pt>
    <dgm:pt modelId="{B5DDFC00-770E-49C8-BF70-6442B9313D2D}">
      <dgm:prSet phldrT="[Текст]" custT="1"/>
      <dgm:spPr>
        <a:xfrm>
          <a:off x="1214556" y="236573"/>
          <a:ext cx="928456" cy="60940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2017 год (ожидаемое исполнение)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E45B94C-5057-4866-87F7-96FF9CBC118B}" type="parTrans" cxnId="{5ABBA475-671F-425C-91FA-FEDFDB3820FD}">
      <dgm:prSet/>
      <dgm:spPr/>
      <dgm:t>
        <a:bodyPr/>
        <a:lstStyle/>
        <a:p>
          <a:endParaRPr lang="ru-RU"/>
        </a:p>
      </dgm:t>
    </dgm:pt>
    <dgm:pt modelId="{E96E4167-8B09-491D-BDDE-B8FC0BAF9080}" type="sibTrans" cxnId="{5ABBA475-671F-425C-91FA-FEDFDB3820FD}">
      <dgm:prSet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263563F6-03B5-405F-A3FE-3CD1D2608E6E}">
      <dgm:prSet phldrT="[Текст]" custT="1"/>
      <dgm:spPr>
        <a:xfrm>
          <a:off x="3354950" y="246759"/>
          <a:ext cx="1020848" cy="5906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603ACDAC-0428-4E47-98D2-4922058746A8}" type="parTrans" cxnId="{D5497A05-01D4-4699-9664-9660638A934D}">
      <dgm:prSet/>
      <dgm:spPr/>
      <dgm:t>
        <a:bodyPr/>
        <a:lstStyle/>
        <a:p>
          <a:endParaRPr lang="ru-RU"/>
        </a:p>
      </dgm:t>
    </dgm:pt>
    <dgm:pt modelId="{414CC05F-F760-423D-8A6A-5DFE55C83617}" type="sibTrans" cxnId="{D5497A05-01D4-4699-9664-9660638A934D}">
      <dgm:prSet/>
      <dgm:spPr/>
      <dgm:t>
        <a:bodyPr/>
        <a:lstStyle/>
        <a:p>
          <a:endParaRPr lang="ru-RU"/>
        </a:p>
      </dgm:t>
    </dgm:pt>
    <dgm:pt modelId="{12336949-51BA-4EA9-9881-0825CCD89E3F}">
      <dgm:prSet phldrT="[Текст]" custT="1"/>
      <dgm:spPr>
        <a:xfrm>
          <a:off x="3509552" y="1075504"/>
          <a:ext cx="751413" cy="44334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B6CEB4BC-46E1-42B4-821A-FE0E8F9997B8}" type="parTrans" cxnId="{320E3AEC-FEC3-4D68-B133-49BDED0F50F6}">
      <dgm:prSet/>
      <dgm:spPr>
        <a:xfrm>
          <a:off x="3411315" y="837440"/>
          <a:ext cx="91440" cy="459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9D5D642-6D82-4FB5-828D-A9D15EFCE006}" type="sibTrans" cxnId="{320E3AEC-FEC3-4D68-B133-49BDED0F50F6}">
      <dgm:prSet/>
      <dgm:spPr/>
      <dgm:t>
        <a:bodyPr/>
        <a:lstStyle/>
        <a:p>
          <a:endParaRPr lang="ru-RU"/>
        </a:p>
      </dgm:t>
    </dgm:pt>
    <dgm:pt modelId="{8EC5E081-7518-4014-A513-14AF9FBE78ED}">
      <dgm:prSet phldrT="[Текст]" custT="1"/>
      <dgm:spPr>
        <a:xfrm>
          <a:off x="4529101" y="246759"/>
          <a:ext cx="1012502" cy="63007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3D1108D5-0B11-42BB-BDEA-04B78529325B}" type="parTrans" cxnId="{2B986C7F-836F-4D51-82ED-382D2BC939BF}">
      <dgm:prSet/>
      <dgm:spPr/>
      <dgm:t>
        <a:bodyPr/>
        <a:lstStyle/>
        <a:p>
          <a:endParaRPr lang="ru-RU"/>
        </a:p>
      </dgm:t>
    </dgm:pt>
    <dgm:pt modelId="{F200FAA0-B443-4571-9C2D-CE9E771AEC32}" type="sibTrans" cxnId="{2B986C7F-836F-4D51-82ED-382D2BC939BF}">
      <dgm:prSet/>
      <dgm:spPr/>
      <dgm:t>
        <a:bodyPr/>
        <a:lstStyle/>
        <a:p>
          <a:endParaRPr lang="ru-RU"/>
        </a:p>
      </dgm:t>
    </dgm:pt>
    <dgm:pt modelId="{37EA65D5-9D03-4152-B9E9-B8643D3308BB}">
      <dgm:prSet phldrT="[Текст]" custT="1"/>
      <dgm:spPr>
        <a:xfrm>
          <a:off x="1373503" y="1075479"/>
          <a:ext cx="751413" cy="44334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0,3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7AC7627-F1FC-4803-9D8A-229025EA979E}" type="parTrans" cxnId="{169A91AC-CF61-4682-9FE7-C7C8D31C8830}">
      <dgm:prSet/>
      <dgm:spPr>
        <a:xfrm>
          <a:off x="1261682" y="845979"/>
          <a:ext cx="91440" cy="4511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89140616-9EDE-4A0E-90D7-C8993074EA94}" type="sibTrans" cxnId="{169A91AC-CF61-4682-9FE7-C7C8D31C8830}">
      <dgm:prSet/>
      <dgm:spPr/>
      <dgm:t>
        <a:bodyPr/>
        <a:lstStyle/>
        <a:p>
          <a:endParaRPr lang="ru-RU"/>
        </a:p>
      </dgm:t>
    </dgm:pt>
    <dgm:pt modelId="{40C19D55-21D8-4BFC-8FEC-F2DAFBFB4C4C}">
      <dgm:prSet phldrT="[Текст]" custT="1"/>
      <dgm:spPr>
        <a:xfrm>
          <a:off x="4695545" y="1075479"/>
          <a:ext cx="751413" cy="44334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 тыс..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A96416B0-B929-448C-9691-5F679050F2D3}" type="parTrans" cxnId="{544FB742-7166-4B70-8F35-E8FF2F952467}">
      <dgm:prSet/>
      <dgm:spPr>
        <a:xfrm>
          <a:off x="4584631" y="876836"/>
          <a:ext cx="91440" cy="4203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5268492-7FDD-4F3C-A947-87AD9CE47501}" type="sibTrans" cxnId="{544FB742-7166-4B70-8F35-E8FF2F952467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81278C-BE0F-4143-940A-20BBBA4EDE1C}" type="pres">
      <dgm:prSet presAssocID="{29AC22EE-1E3F-4874-8E8D-A8F999AACADE}" presName="root" presStyleCnt="0"/>
      <dgm:spPr/>
    </dgm:pt>
    <dgm:pt modelId="{6FD021CF-AE8F-4AFB-8EBD-CD192556C114}" type="pres">
      <dgm:prSet presAssocID="{29AC22EE-1E3F-4874-8E8D-A8F999AACADE}" presName="rootComposite" presStyleCnt="0"/>
      <dgm:spPr/>
    </dgm:pt>
    <dgm:pt modelId="{C3B0304D-712A-4806-AE48-CB1809625D3F}" type="pres">
      <dgm:prSet presAssocID="{29AC22EE-1E3F-4874-8E8D-A8F999AACADE}" presName="rootText" presStyleLbl="node1" presStyleIdx="0" presStyleCnt="5" custScaleX="169207" custScaleY="209607"/>
      <dgm:spPr/>
      <dgm:t>
        <a:bodyPr/>
        <a:lstStyle/>
        <a:p>
          <a:endParaRPr lang="ru-RU"/>
        </a:p>
      </dgm:t>
    </dgm:pt>
    <dgm:pt modelId="{A98D6140-94DD-4E00-91DE-39404E90D85F}" type="pres">
      <dgm:prSet presAssocID="{29AC22EE-1E3F-4874-8E8D-A8F999AACADE}" presName="rootConnector" presStyleLbl="node1" presStyleIdx="0" presStyleCnt="5"/>
      <dgm:spPr/>
      <dgm:t>
        <a:bodyPr/>
        <a:lstStyle/>
        <a:p>
          <a:endParaRPr lang="ru-RU"/>
        </a:p>
      </dgm:t>
    </dgm:pt>
    <dgm:pt modelId="{C9A5C86B-172E-45E5-92C0-64CC31DCB289}" type="pres">
      <dgm:prSet presAssocID="{29AC22EE-1E3F-4874-8E8D-A8F999AACADE}" presName="childShape" presStyleCnt="0"/>
      <dgm:spPr/>
    </dgm:pt>
    <dgm:pt modelId="{305DCE77-3E22-485A-BC76-EAA785D994C1}" type="pres">
      <dgm:prSet presAssocID="{6355EAEE-A47D-4A45-9D14-090AF972F4A0}" presName="Name13" presStyleLbl="parChTrans1D2" presStyleIdx="0" presStyleCnt="5"/>
      <dgm:spPr/>
      <dgm:t>
        <a:bodyPr/>
        <a:lstStyle/>
        <a:p>
          <a:endParaRPr lang="ru-RU"/>
        </a:p>
      </dgm:t>
    </dgm:pt>
    <dgm:pt modelId="{93936034-C0A5-4FF7-9AE6-7A3CCBFA81CF}" type="pres">
      <dgm:prSet presAssocID="{5B3AC8AE-7767-4A86-B983-8FF49CC91ACC}" presName="childText" presStyleLbl="bgAcc1" presStyleIdx="0" presStyleCnt="5" custScaleX="221006" custScaleY="144599" custLinFactNeighborX="-9827" custLinFactNeighborY="35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03A4D-CE8A-4FBB-A048-2BE0A2507BDE}" type="pres">
      <dgm:prSet presAssocID="{B5DDFC00-770E-49C8-BF70-6442B9313D2D}" presName="root" presStyleCnt="0"/>
      <dgm:spPr/>
    </dgm:pt>
    <dgm:pt modelId="{0AB261F7-040D-4542-AE29-BC3BC2489C06}" type="pres">
      <dgm:prSet presAssocID="{B5DDFC00-770E-49C8-BF70-6442B9313D2D}" presName="rootComposite" presStyleCnt="0"/>
      <dgm:spPr/>
    </dgm:pt>
    <dgm:pt modelId="{91723985-619B-452E-A26E-6BE0D8249EFD}" type="pres">
      <dgm:prSet presAssocID="{B5DDFC00-770E-49C8-BF70-6442B9313D2D}" presName="rootText" presStyleLbl="node1" presStyleIdx="1" presStyleCnt="5" custScaleX="151409" custScaleY="198759" custLinFactNeighborX="3367" custLinFactNeighborY="-3322"/>
      <dgm:spPr/>
      <dgm:t>
        <a:bodyPr/>
        <a:lstStyle/>
        <a:p>
          <a:endParaRPr lang="ru-RU"/>
        </a:p>
      </dgm:t>
    </dgm:pt>
    <dgm:pt modelId="{32A2DA69-729D-438E-B376-C0C9F3ADB3B6}" type="pres">
      <dgm:prSet presAssocID="{B5DDFC00-770E-49C8-BF70-6442B9313D2D}" presName="rootConnector" presStyleLbl="node1" presStyleIdx="1" presStyleCnt="5"/>
      <dgm:spPr/>
      <dgm:t>
        <a:bodyPr/>
        <a:lstStyle/>
        <a:p>
          <a:endParaRPr lang="ru-RU"/>
        </a:p>
      </dgm:t>
    </dgm:pt>
    <dgm:pt modelId="{36A446C1-86EA-4588-9533-3F0C24A8BED5}" type="pres">
      <dgm:prSet presAssocID="{B5DDFC00-770E-49C8-BF70-6442B9313D2D}" presName="childShape" presStyleCnt="0"/>
      <dgm:spPr/>
    </dgm:pt>
    <dgm:pt modelId="{CF0FA6CF-6E5F-494E-8866-2F816D7BF9D1}" type="pres">
      <dgm:prSet presAssocID="{47AC7627-F1FC-4803-9D8A-229025EA979E}" presName="Name13" presStyleLbl="parChTrans1D2" presStyleIdx="1" presStyleCnt="5"/>
      <dgm:spPr/>
      <dgm:t>
        <a:bodyPr/>
        <a:lstStyle/>
        <a:p>
          <a:endParaRPr lang="ru-RU"/>
        </a:p>
      </dgm:t>
    </dgm:pt>
    <dgm:pt modelId="{B7CCDB2C-0E06-448D-B36D-9B57F2C635D9}" type="pres">
      <dgm:prSet presAssocID="{37EA65D5-9D03-4152-B9E9-B8643D3308BB}" presName="childText" presStyleLbl="bgAcc1" presStyleIdx="1" presStyleCnt="5" custScaleX="153172" custScaleY="144599" custLinFactNeighborX="-1243" custLinFactNeighborY="46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2" presStyleCnt="5" custScaleX="151005" custScaleY="203028"/>
      <dgm:spPr/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2" presStyleCnt="5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2" presStyleCnt="5"/>
      <dgm:spPr/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2" presStyleCnt="5" custScaleX="153172" custScaleY="144599" custLinFactNeighborX="-5531" custLinFactNeighborY="42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556CF-2071-4BBB-A927-16638E7D38C9}" type="pres">
      <dgm:prSet presAssocID="{263563F6-03B5-405F-A3FE-3CD1D2608E6E}" presName="root" presStyleCnt="0"/>
      <dgm:spPr/>
    </dgm:pt>
    <dgm:pt modelId="{6E68A845-65AD-4857-A404-BFE0745D2CC6}" type="pres">
      <dgm:prSet presAssocID="{263563F6-03B5-405F-A3FE-3CD1D2608E6E}" presName="rootComposite" presStyleCnt="0"/>
      <dgm:spPr/>
    </dgm:pt>
    <dgm:pt modelId="{75123F70-AB38-4BD5-856D-478DCE51BB5E}" type="pres">
      <dgm:prSet presAssocID="{263563F6-03B5-405F-A3FE-3CD1D2608E6E}" presName="rootText" presStyleLbl="node1" presStyleIdx="3" presStyleCnt="5" custScaleX="166476" custScaleY="192652"/>
      <dgm:spPr/>
      <dgm:t>
        <a:bodyPr/>
        <a:lstStyle/>
        <a:p>
          <a:endParaRPr lang="ru-RU"/>
        </a:p>
      </dgm:t>
    </dgm:pt>
    <dgm:pt modelId="{400AFB36-7FAC-4CDD-934F-7C61C03C91A6}" type="pres">
      <dgm:prSet presAssocID="{263563F6-03B5-405F-A3FE-3CD1D2608E6E}" presName="rootConnector" presStyleLbl="node1" presStyleIdx="3" presStyleCnt="5"/>
      <dgm:spPr/>
      <dgm:t>
        <a:bodyPr/>
        <a:lstStyle/>
        <a:p>
          <a:endParaRPr lang="ru-RU"/>
        </a:p>
      </dgm:t>
    </dgm:pt>
    <dgm:pt modelId="{EC7C079D-5637-4BE0-88C2-A6E7D1683136}" type="pres">
      <dgm:prSet presAssocID="{263563F6-03B5-405F-A3FE-3CD1D2608E6E}" presName="childShape" presStyleCnt="0"/>
      <dgm:spPr/>
    </dgm:pt>
    <dgm:pt modelId="{EBFD3AE2-906C-4A77-9486-9D83084D8F33}" type="pres">
      <dgm:prSet presAssocID="{B6CEB4BC-46E1-42B4-821A-FE0E8F9997B8}" presName="Name13" presStyleLbl="parChTrans1D2" presStyleIdx="3" presStyleCnt="5"/>
      <dgm:spPr/>
      <dgm:t>
        <a:bodyPr/>
        <a:lstStyle/>
        <a:p>
          <a:endParaRPr lang="ru-RU"/>
        </a:p>
      </dgm:t>
    </dgm:pt>
    <dgm:pt modelId="{A037ED4E-B637-41BF-BDBF-ED61D8D2F998}" type="pres">
      <dgm:prSet presAssocID="{12336949-51BA-4EA9-9881-0825CCD89E3F}" presName="childText" presStyleLbl="bgAcc1" presStyleIdx="3" presStyleCnt="5" custScaleX="153172" custScaleY="144599" custLinFactNeighborX="-10104" custLinFactNeighborY="52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E0228-C5E3-413A-A6E0-08895C4063C5}" type="pres">
      <dgm:prSet presAssocID="{8EC5E081-7518-4014-A513-14AF9FBE78ED}" presName="root" presStyleCnt="0"/>
      <dgm:spPr/>
    </dgm:pt>
    <dgm:pt modelId="{FC8E4008-9664-43DC-83E3-FDA7E26B71A3}" type="pres">
      <dgm:prSet presAssocID="{8EC5E081-7518-4014-A513-14AF9FBE78ED}" presName="rootComposite" presStyleCnt="0"/>
      <dgm:spPr/>
    </dgm:pt>
    <dgm:pt modelId="{DC864CB8-8D3B-4466-B662-A684597065B6}" type="pres">
      <dgm:prSet presAssocID="{8EC5E081-7518-4014-A513-14AF9FBE78ED}" presName="rootText" presStyleLbl="node1" presStyleIdx="4" presStyleCnt="5" custScaleX="165115" custScaleY="205501"/>
      <dgm:spPr/>
      <dgm:t>
        <a:bodyPr/>
        <a:lstStyle/>
        <a:p>
          <a:endParaRPr lang="ru-RU"/>
        </a:p>
      </dgm:t>
    </dgm:pt>
    <dgm:pt modelId="{C69C5BE0-9939-4528-BD1F-DB9436B0C306}" type="pres">
      <dgm:prSet presAssocID="{8EC5E081-7518-4014-A513-14AF9FBE78ED}" presName="rootConnector" presStyleLbl="node1" presStyleIdx="4" presStyleCnt="5"/>
      <dgm:spPr/>
      <dgm:t>
        <a:bodyPr/>
        <a:lstStyle/>
        <a:p>
          <a:endParaRPr lang="ru-RU"/>
        </a:p>
      </dgm:t>
    </dgm:pt>
    <dgm:pt modelId="{89530F0F-E8C7-446D-957A-1B0AF43E8B29}" type="pres">
      <dgm:prSet presAssocID="{8EC5E081-7518-4014-A513-14AF9FBE78ED}" presName="childShape" presStyleCnt="0"/>
      <dgm:spPr/>
    </dgm:pt>
    <dgm:pt modelId="{3B2A3BCB-DAD0-4084-B3EE-2DD1B95E134D}" type="pres">
      <dgm:prSet presAssocID="{A96416B0-B929-448C-9691-5F679050F2D3}" presName="Name13" presStyleLbl="parChTrans1D2" presStyleIdx="4" presStyleCnt="5"/>
      <dgm:spPr/>
      <dgm:t>
        <a:bodyPr/>
        <a:lstStyle/>
        <a:p>
          <a:endParaRPr lang="ru-RU"/>
        </a:p>
      </dgm:t>
    </dgm:pt>
    <dgm:pt modelId="{41319C9F-5B9A-4E74-B54E-220C40D3B86C}" type="pres">
      <dgm:prSet presAssocID="{40C19D55-21D8-4BFC-8FEC-F2DAFBFB4C4C}" presName="childText" presStyleLbl="bgAcc1" presStyleIdx="4" presStyleCnt="5" custScaleX="153172" custScaleY="144599" custLinFactNeighborX="-7350" custLinFactNeighborY="39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A6895E-6281-48A2-8ECC-6A269571197F}" type="presOf" srcId="{A96416B0-B929-448C-9691-5F679050F2D3}" destId="{3B2A3BCB-DAD0-4084-B3EE-2DD1B95E134D}" srcOrd="0" destOrd="0" presId="urn:microsoft.com/office/officeart/2005/8/layout/hierarchy3"/>
    <dgm:cxn modelId="{B21CB111-B736-48FE-AC3B-435258AA4ABD}" type="presOf" srcId="{D26D3D25-586B-4ADE-8736-1BDAEA76DA68}" destId="{92E571F9-E95F-474D-BAB1-AD92FA889265}" srcOrd="1" destOrd="0" presId="urn:microsoft.com/office/officeart/2005/8/layout/hierarchy3"/>
    <dgm:cxn modelId="{D5497A05-01D4-4699-9664-9660638A934D}" srcId="{A5EE7AC4-4E8F-420D-B319-D5311D97E568}" destId="{263563F6-03B5-405F-A3FE-3CD1D2608E6E}" srcOrd="3" destOrd="0" parTransId="{603ACDAC-0428-4E47-98D2-4922058746A8}" sibTransId="{414CC05F-F760-423D-8A6A-5DFE55C83617}"/>
    <dgm:cxn modelId="{C74B888A-9A38-4C9E-808A-9FEE74665DCE}" type="presOf" srcId="{8EC5E081-7518-4014-A513-14AF9FBE78ED}" destId="{C69C5BE0-9939-4528-BD1F-DB9436B0C306}" srcOrd="1" destOrd="0" presId="urn:microsoft.com/office/officeart/2005/8/layout/hierarchy3"/>
    <dgm:cxn modelId="{6229973A-E82B-4CF0-B83E-24494CFAF71C}" type="presOf" srcId="{D26D3D25-586B-4ADE-8736-1BDAEA76DA68}" destId="{548B0460-A818-476F-B30D-BB744E25DDE0}" srcOrd="0" destOrd="0" presId="urn:microsoft.com/office/officeart/2005/8/layout/hierarchy3"/>
    <dgm:cxn modelId="{C8286611-7F9E-4286-A80C-ED99166BC8B7}" type="presOf" srcId="{263563F6-03B5-405F-A3FE-3CD1D2608E6E}" destId="{400AFB36-7FAC-4CDD-934F-7C61C03C91A6}" srcOrd="1" destOrd="0" presId="urn:microsoft.com/office/officeart/2005/8/layout/hierarchy3"/>
    <dgm:cxn modelId="{6D776E1F-F935-4C40-9771-CF3A8BFF1552}" type="presOf" srcId="{A5EE7AC4-4E8F-420D-B319-D5311D97E568}" destId="{6549E44A-01EF-4B80-9FEE-FEF69A84BE8D}" srcOrd="0" destOrd="0" presId="urn:microsoft.com/office/officeart/2005/8/layout/hierarchy3"/>
    <dgm:cxn modelId="{F05EB687-3AEB-48F6-824E-0AF2B1D0BA02}" type="presOf" srcId="{12336949-51BA-4EA9-9881-0825CCD89E3F}" destId="{A037ED4E-B637-41BF-BDBF-ED61D8D2F998}" srcOrd="0" destOrd="0" presId="urn:microsoft.com/office/officeart/2005/8/layout/hierarchy3"/>
    <dgm:cxn modelId="{CEAA33CF-B3BE-49BA-9794-5CB6AA8EE908}" type="presOf" srcId="{5B3AC8AE-7767-4A86-B983-8FF49CC91ACC}" destId="{93936034-C0A5-4FF7-9AE6-7A3CCBFA81CF}" srcOrd="0" destOrd="0" presId="urn:microsoft.com/office/officeart/2005/8/layout/hierarchy3"/>
    <dgm:cxn modelId="{5ABBA475-671F-425C-91FA-FEDFDB3820FD}" srcId="{A5EE7AC4-4E8F-420D-B319-D5311D97E568}" destId="{B5DDFC00-770E-49C8-BF70-6442B9313D2D}" srcOrd="1" destOrd="0" parTransId="{8E45B94C-5057-4866-87F7-96FF9CBC118B}" sibTransId="{E96E4167-8B09-491D-BDDE-B8FC0BAF9080}"/>
    <dgm:cxn modelId="{49087C19-903B-436C-B849-65E222324CEB}" type="presOf" srcId="{29AC22EE-1E3F-4874-8E8D-A8F999AACADE}" destId="{C3B0304D-712A-4806-AE48-CB1809625D3F}" srcOrd="0" destOrd="0" presId="urn:microsoft.com/office/officeart/2005/8/layout/hierarchy3"/>
    <dgm:cxn modelId="{0343B68A-C7A3-48FA-BF4E-17D12A02D7EC}" type="presOf" srcId="{37EA65D5-9D03-4152-B9E9-B8643D3308BB}" destId="{B7CCDB2C-0E06-448D-B36D-9B57F2C635D9}" srcOrd="0" destOrd="0" presId="urn:microsoft.com/office/officeart/2005/8/layout/hierarchy3"/>
    <dgm:cxn modelId="{9287589B-AB2D-4B3C-817A-7265EC0D02DD}" srcId="{29AC22EE-1E3F-4874-8E8D-A8F999AACADE}" destId="{5B3AC8AE-7767-4A86-B983-8FF49CC91ACC}" srcOrd="0" destOrd="0" parTransId="{6355EAEE-A47D-4A45-9D14-090AF972F4A0}" sibTransId="{A6AE01C1-D705-4F98-8210-FBFE3E24991A}"/>
    <dgm:cxn modelId="{619B8625-AFF0-4A9F-B7C5-4E3BC44E1698}" type="presOf" srcId="{B5DDFC00-770E-49C8-BF70-6442B9313D2D}" destId="{91723985-619B-452E-A26E-6BE0D8249EFD}" srcOrd="0" destOrd="0" presId="urn:microsoft.com/office/officeart/2005/8/layout/hierarchy3"/>
    <dgm:cxn modelId="{392C0858-1FFB-45D8-A79C-9C31DEE74EBA}" type="presOf" srcId="{805ED152-F66E-4FD5-B253-313F073FB6A3}" destId="{9EF17077-E0C3-421B-BD48-B2D0ED3BCBE2}" srcOrd="0" destOrd="0" presId="urn:microsoft.com/office/officeart/2005/8/layout/hierarchy3"/>
    <dgm:cxn modelId="{39D03D56-5ECA-47AB-BAF8-DBA3BEB89C0C}" type="presOf" srcId="{263563F6-03B5-405F-A3FE-3CD1D2608E6E}" destId="{75123F70-AB38-4BD5-856D-478DCE51BB5E}" srcOrd="0" destOrd="0" presId="urn:microsoft.com/office/officeart/2005/8/layout/hierarchy3"/>
    <dgm:cxn modelId="{16920753-C8DC-4FE3-B944-08E287F2EDF9}" srcId="{A5EE7AC4-4E8F-420D-B319-D5311D97E568}" destId="{29AC22EE-1E3F-4874-8E8D-A8F999AACADE}" srcOrd="0" destOrd="0" parTransId="{16CE7D2B-7FD9-4B04-9FC9-5345C271CF8A}" sibTransId="{F311976D-B4F4-4CAE-AC98-B35D33441854}"/>
    <dgm:cxn modelId="{16AFFB53-D064-4E77-9A3C-AFE347D675B7}" type="presOf" srcId="{29AC22EE-1E3F-4874-8E8D-A8F999AACADE}" destId="{A98D6140-94DD-4E00-91DE-39404E90D85F}" srcOrd="1" destOrd="0" presId="urn:microsoft.com/office/officeart/2005/8/layout/hierarchy3"/>
    <dgm:cxn modelId="{84E9B636-79DB-44F6-98A7-8F2B96967D47}" type="presOf" srcId="{8EC5E081-7518-4014-A513-14AF9FBE78ED}" destId="{DC864CB8-8D3B-4466-B662-A684597065B6}" srcOrd="0" destOrd="0" presId="urn:microsoft.com/office/officeart/2005/8/layout/hierarchy3"/>
    <dgm:cxn modelId="{F1D91616-909E-4E8D-92EF-1C5B7DE48080}" type="presOf" srcId="{7881ADEB-9D89-45B0-BD96-674BFCC5A3FF}" destId="{867D94C0-F2D4-4B9C-8E8D-AF3C42D8AE5F}" srcOrd="0" destOrd="0" presId="urn:microsoft.com/office/officeart/2005/8/layout/hierarchy3"/>
    <dgm:cxn modelId="{D2E3FADF-1DBA-4170-9EEA-CF9E4654BC00}" srcId="{A5EE7AC4-4E8F-420D-B319-D5311D97E568}" destId="{D26D3D25-586B-4ADE-8736-1BDAEA76DA68}" srcOrd="2" destOrd="0" parTransId="{06155EB8-415D-4F10-A18B-DE4A46D06FBC}" sibTransId="{D6CDA464-438A-4A72-9BB4-7CAE996021AC}"/>
    <dgm:cxn modelId="{169A91AC-CF61-4682-9FE7-C7C8D31C8830}" srcId="{B5DDFC00-770E-49C8-BF70-6442B9313D2D}" destId="{37EA65D5-9D03-4152-B9E9-B8643D3308BB}" srcOrd="0" destOrd="0" parTransId="{47AC7627-F1FC-4803-9D8A-229025EA979E}" sibTransId="{89140616-9EDE-4A0E-90D7-C8993074EA94}"/>
    <dgm:cxn modelId="{544FB742-7166-4B70-8F35-E8FF2F952467}" srcId="{8EC5E081-7518-4014-A513-14AF9FBE78ED}" destId="{40C19D55-21D8-4BFC-8FEC-F2DAFBFB4C4C}" srcOrd="0" destOrd="0" parTransId="{A96416B0-B929-448C-9691-5F679050F2D3}" sibTransId="{65268492-7FDD-4F3C-A947-87AD9CE47501}"/>
    <dgm:cxn modelId="{CC6EE95E-649E-4B83-B8EB-102783EBB4DC}" type="presOf" srcId="{6355EAEE-A47D-4A45-9D14-090AF972F4A0}" destId="{305DCE77-3E22-485A-BC76-EAA785D994C1}" srcOrd="0" destOrd="0" presId="urn:microsoft.com/office/officeart/2005/8/layout/hierarchy3"/>
    <dgm:cxn modelId="{2B986C7F-836F-4D51-82ED-382D2BC939BF}" srcId="{A5EE7AC4-4E8F-420D-B319-D5311D97E568}" destId="{8EC5E081-7518-4014-A513-14AF9FBE78ED}" srcOrd="4" destOrd="0" parTransId="{3D1108D5-0B11-42BB-BDEA-04B78529325B}" sibTransId="{F200FAA0-B443-4571-9C2D-CE9E771AEC32}"/>
    <dgm:cxn modelId="{E9DB814A-EB2D-48B7-A2CB-C56E639E5560}" type="presOf" srcId="{B5DDFC00-770E-49C8-BF70-6442B9313D2D}" destId="{32A2DA69-729D-438E-B376-C0C9F3ADB3B6}" srcOrd="1" destOrd="0" presId="urn:microsoft.com/office/officeart/2005/8/layout/hierarchy3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2A1939D1-3A52-4868-83A4-AB195B580B29}" type="presOf" srcId="{B6CEB4BC-46E1-42B4-821A-FE0E8F9997B8}" destId="{EBFD3AE2-906C-4A77-9486-9D83084D8F33}" srcOrd="0" destOrd="0" presId="urn:microsoft.com/office/officeart/2005/8/layout/hierarchy3"/>
    <dgm:cxn modelId="{A2375CAE-20BD-428E-A962-3C02A488CDB6}" type="presOf" srcId="{40C19D55-21D8-4BFC-8FEC-F2DAFBFB4C4C}" destId="{41319C9F-5B9A-4E74-B54E-220C40D3B86C}" srcOrd="0" destOrd="0" presId="urn:microsoft.com/office/officeart/2005/8/layout/hierarchy3"/>
    <dgm:cxn modelId="{4DC2430C-A807-47C4-9643-6703435D8223}" type="presOf" srcId="{47AC7627-F1FC-4803-9D8A-229025EA979E}" destId="{CF0FA6CF-6E5F-494E-8866-2F816D7BF9D1}" srcOrd="0" destOrd="0" presId="urn:microsoft.com/office/officeart/2005/8/layout/hierarchy3"/>
    <dgm:cxn modelId="{320E3AEC-FEC3-4D68-B133-49BDED0F50F6}" srcId="{263563F6-03B5-405F-A3FE-3CD1D2608E6E}" destId="{12336949-51BA-4EA9-9881-0825CCD89E3F}" srcOrd="0" destOrd="0" parTransId="{B6CEB4BC-46E1-42B4-821A-FE0E8F9997B8}" sibTransId="{69D5D642-6D82-4FB5-828D-A9D15EFCE006}"/>
    <dgm:cxn modelId="{F7B6AFB2-D80F-450C-9C98-5CB1188AD6A4}" type="presParOf" srcId="{6549E44A-01EF-4B80-9FEE-FEF69A84BE8D}" destId="{0481278C-BE0F-4143-940A-20BBBA4EDE1C}" srcOrd="0" destOrd="0" presId="urn:microsoft.com/office/officeart/2005/8/layout/hierarchy3"/>
    <dgm:cxn modelId="{161DFABA-A85E-4EAE-9CB4-7C507911764E}" type="presParOf" srcId="{0481278C-BE0F-4143-940A-20BBBA4EDE1C}" destId="{6FD021CF-AE8F-4AFB-8EBD-CD192556C114}" srcOrd="0" destOrd="0" presId="urn:microsoft.com/office/officeart/2005/8/layout/hierarchy3"/>
    <dgm:cxn modelId="{F82BBCA8-B08D-4EB4-A432-B95A7E4943A0}" type="presParOf" srcId="{6FD021CF-AE8F-4AFB-8EBD-CD192556C114}" destId="{C3B0304D-712A-4806-AE48-CB1809625D3F}" srcOrd="0" destOrd="0" presId="urn:microsoft.com/office/officeart/2005/8/layout/hierarchy3"/>
    <dgm:cxn modelId="{4E14D300-EB9E-48D9-B442-BF24308ABDC9}" type="presParOf" srcId="{6FD021CF-AE8F-4AFB-8EBD-CD192556C114}" destId="{A98D6140-94DD-4E00-91DE-39404E90D85F}" srcOrd="1" destOrd="0" presId="urn:microsoft.com/office/officeart/2005/8/layout/hierarchy3"/>
    <dgm:cxn modelId="{04AB03AE-8AD5-4911-8A04-96A52F296164}" type="presParOf" srcId="{0481278C-BE0F-4143-940A-20BBBA4EDE1C}" destId="{C9A5C86B-172E-45E5-92C0-64CC31DCB289}" srcOrd="1" destOrd="0" presId="urn:microsoft.com/office/officeart/2005/8/layout/hierarchy3"/>
    <dgm:cxn modelId="{AEFDA01A-8EB0-4840-B9E9-4642CB530A60}" type="presParOf" srcId="{C9A5C86B-172E-45E5-92C0-64CC31DCB289}" destId="{305DCE77-3E22-485A-BC76-EAA785D994C1}" srcOrd="0" destOrd="0" presId="urn:microsoft.com/office/officeart/2005/8/layout/hierarchy3"/>
    <dgm:cxn modelId="{F1E93ADA-D00F-4546-B592-F8C25D1639E8}" type="presParOf" srcId="{C9A5C86B-172E-45E5-92C0-64CC31DCB289}" destId="{93936034-C0A5-4FF7-9AE6-7A3CCBFA81CF}" srcOrd="1" destOrd="0" presId="urn:microsoft.com/office/officeart/2005/8/layout/hierarchy3"/>
    <dgm:cxn modelId="{AAACF9BB-153E-4A09-82C6-BE8B790DBCE5}" type="presParOf" srcId="{6549E44A-01EF-4B80-9FEE-FEF69A84BE8D}" destId="{1AD03A4D-CE8A-4FBB-A048-2BE0A2507BDE}" srcOrd="1" destOrd="0" presId="urn:microsoft.com/office/officeart/2005/8/layout/hierarchy3"/>
    <dgm:cxn modelId="{5ED38390-7DCA-472D-93E9-1E5B10A15819}" type="presParOf" srcId="{1AD03A4D-CE8A-4FBB-A048-2BE0A2507BDE}" destId="{0AB261F7-040D-4542-AE29-BC3BC2489C06}" srcOrd="0" destOrd="0" presId="urn:microsoft.com/office/officeart/2005/8/layout/hierarchy3"/>
    <dgm:cxn modelId="{95D955E6-04DA-4B4B-A139-86F1D6C1757A}" type="presParOf" srcId="{0AB261F7-040D-4542-AE29-BC3BC2489C06}" destId="{91723985-619B-452E-A26E-6BE0D8249EFD}" srcOrd="0" destOrd="0" presId="urn:microsoft.com/office/officeart/2005/8/layout/hierarchy3"/>
    <dgm:cxn modelId="{3E38D1E8-1E22-48C5-AA4D-3E33EE733079}" type="presParOf" srcId="{0AB261F7-040D-4542-AE29-BC3BC2489C06}" destId="{32A2DA69-729D-438E-B376-C0C9F3ADB3B6}" srcOrd="1" destOrd="0" presId="urn:microsoft.com/office/officeart/2005/8/layout/hierarchy3"/>
    <dgm:cxn modelId="{C7A64197-45D0-4D89-B9ED-B8E0669F6B8E}" type="presParOf" srcId="{1AD03A4D-CE8A-4FBB-A048-2BE0A2507BDE}" destId="{36A446C1-86EA-4588-9533-3F0C24A8BED5}" srcOrd="1" destOrd="0" presId="urn:microsoft.com/office/officeart/2005/8/layout/hierarchy3"/>
    <dgm:cxn modelId="{3E652865-5861-4FA4-A1A6-5C149A668682}" type="presParOf" srcId="{36A446C1-86EA-4588-9533-3F0C24A8BED5}" destId="{CF0FA6CF-6E5F-494E-8866-2F816D7BF9D1}" srcOrd="0" destOrd="0" presId="urn:microsoft.com/office/officeart/2005/8/layout/hierarchy3"/>
    <dgm:cxn modelId="{2BD3E353-C4C1-4AD7-A4AC-7FB91B194419}" type="presParOf" srcId="{36A446C1-86EA-4588-9533-3F0C24A8BED5}" destId="{B7CCDB2C-0E06-448D-B36D-9B57F2C635D9}" srcOrd="1" destOrd="0" presId="urn:microsoft.com/office/officeart/2005/8/layout/hierarchy3"/>
    <dgm:cxn modelId="{6FF4B1DC-21AE-4786-AE48-B7A52867AB5F}" type="presParOf" srcId="{6549E44A-01EF-4B80-9FEE-FEF69A84BE8D}" destId="{7C7E4ADE-8B75-491D-93D9-107D3B903A1E}" srcOrd="2" destOrd="0" presId="urn:microsoft.com/office/officeart/2005/8/layout/hierarchy3"/>
    <dgm:cxn modelId="{6C57CFFF-28A4-4E31-AC3B-81C89EB101DD}" type="presParOf" srcId="{7C7E4ADE-8B75-491D-93D9-107D3B903A1E}" destId="{36F456E2-6E5A-48E5-BCC5-5D0850C26268}" srcOrd="0" destOrd="0" presId="urn:microsoft.com/office/officeart/2005/8/layout/hierarchy3"/>
    <dgm:cxn modelId="{330D3A2D-4CD3-4BE3-94A4-78FB0FF5447C}" type="presParOf" srcId="{36F456E2-6E5A-48E5-BCC5-5D0850C26268}" destId="{548B0460-A818-476F-B30D-BB744E25DDE0}" srcOrd="0" destOrd="0" presId="urn:microsoft.com/office/officeart/2005/8/layout/hierarchy3"/>
    <dgm:cxn modelId="{C437C9BD-17EF-4A7B-AFAD-3017A4461F95}" type="presParOf" srcId="{36F456E2-6E5A-48E5-BCC5-5D0850C26268}" destId="{92E571F9-E95F-474D-BAB1-AD92FA889265}" srcOrd="1" destOrd="0" presId="urn:microsoft.com/office/officeart/2005/8/layout/hierarchy3"/>
    <dgm:cxn modelId="{295CF9DA-F615-4660-B417-100BD4463A97}" type="presParOf" srcId="{7C7E4ADE-8B75-491D-93D9-107D3B903A1E}" destId="{84A55B4E-0517-44F9-885C-1522D94D0DAF}" srcOrd="1" destOrd="0" presId="urn:microsoft.com/office/officeart/2005/8/layout/hierarchy3"/>
    <dgm:cxn modelId="{D948C159-C813-4881-A224-37E2DF47BD92}" type="presParOf" srcId="{84A55B4E-0517-44F9-885C-1522D94D0DAF}" destId="{867D94C0-F2D4-4B9C-8E8D-AF3C42D8AE5F}" srcOrd="0" destOrd="0" presId="urn:microsoft.com/office/officeart/2005/8/layout/hierarchy3"/>
    <dgm:cxn modelId="{F5EB7971-1834-4DE1-ACB3-F65AE7711ACB}" type="presParOf" srcId="{84A55B4E-0517-44F9-885C-1522D94D0DAF}" destId="{9EF17077-E0C3-421B-BD48-B2D0ED3BCBE2}" srcOrd="1" destOrd="0" presId="urn:microsoft.com/office/officeart/2005/8/layout/hierarchy3"/>
    <dgm:cxn modelId="{7568F234-738A-4629-B772-850E60DA94BD}" type="presParOf" srcId="{6549E44A-01EF-4B80-9FEE-FEF69A84BE8D}" destId="{CAC556CF-2071-4BBB-A927-16638E7D38C9}" srcOrd="3" destOrd="0" presId="urn:microsoft.com/office/officeart/2005/8/layout/hierarchy3"/>
    <dgm:cxn modelId="{DC4141D3-D21E-447A-A472-EB9C255205DC}" type="presParOf" srcId="{CAC556CF-2071-4BBB-A927-16638E7D38C9}" destId="{6E68A845-65AD-4857-A404-BFE0745D2CC6}" srcOrd="0" destOrd="0" presId="urn:microsoft.com/office/officeart/2005/8/layout/hierarchy3"/>
    <dgm:cxn modelId="{0327D98F-98E8-487F-986F-47593A87CA03}" type="presParOf" srcId="{6E68A845-65AD-4857-A404-BFE0745D2CC6}" destId="{75123F70-AB38-4BD5-856D-478DCE51BB5E}" srcOrd="0" destOrd="0" presId="urn:microsoft.com/office/officeart/2005/8/layout/hierarchy3"/>
    <dgm:cxn modelId="{1F3B1271-92A8-4B20-A3B4-8EF201173027}" type="presParOf" srcId="{6E68A845-65AD-4857-A404-BFE0745D2CC6}" destId="{400AFB36-7FAC-4CDD-934F-7C61C03C91A6}" srcOrd="1" destOrd="0" presId="urn:microsoft.com/office/officeart/2005/8/layout/hierarchy3"/>
    <dgm:cxn modelId="{A7431281-070D-477E-82E5-DC5896371CC9}" type="presParOf" srcId="{CAC556CF-2071-4BBB-A927-16638E7D38C9}" destId="{EC7C079D-5637-4BE0-88C2-A6E7D1683136}" srcOrd="1" destOrd="0" presId="urn:microsoft.com/office/officeart/2005/8/layout/hierarchy3"/>
    <dgm:cxn modelId="{A778F16D-8F8A-4107-B8CE-5CA42E6E2EE2}" type="presParOf" srcId="{EC7C079D-5637-4BE0-88C2-A6E7D1683136}" destId="{EBFD3AE2-906C-4A77-9486-9D83084D8F33}" srcOrd="0" destOrd="0" presId="urn:microsoft.com/office/officeart/2005/8/layout/hierarchy3"/>
    <dgm:cxn modelId="{4C89EEAE-5A08-4A62-8D9C-675FC3D7C66B}" type="presParOf" srcId="{EC7C079D-5637-4BE0-88C2-A6E7D1683136}" destId="{A037ED4E-B637-41BF-BDBF-ED61D8D2F998}" srcOrd="1" destOrd="0" presId="urn:microsoft.com/office/officeart/2005/8/layout/hierarchy3"/>
    <dgm:cxn modelId="{8DE8C833-1A0D-40F4-A257-AF9F0CA6C8E5}" type="presParOf" srcId="{6549E44A-01EF-4B80-9FEE-FEF69A84BE8D}" destId="{EC4E0228-C5E3-413A-A6E0-08895C4063C5}" srcOrd="4" destOrd="0" presId="urn:microsoft.com/office/officeart/2005/8/layout/hierarchy3"/>
    <dgm:cxn modelId="{74124C85-E255-41D7-A170-9935F5C713FD}" type="presParOf" srcId="{EC4E0228-C5E3-413A-A6E0-08895C4063C5}" destId="{FC8E4008-9664-43DC-83E3-FDA7E26B71A3}" srcOrd="0" destOrd="0" presId="urn:microsoft.com/office/officeart/2005/8/layout/hierarchy3"/>
    <dgm:cxn modelId="{4CD98219-00FB-433B-9ABD-C0153F891CB4}" type="presParOf" srcId="{FC8E4008-9664-43DC-83E3-FDA7E26B71A3}" destId="{DC864CB8-8D3B-4466-B662-A684597065B6}" srcOrd="0" destOrd="0" presId="urn:microsoft.com/office/officeart/2005/8/layout/hierarchy3"/>
    <dgm:cxn modelId="{BB92736F-3AE6-4DA6-AAAF-CE94C1D4119D}" type="presParOf" srcId="{FC8E4008-9664-43DC-83E3-FDA7E26B71A3}" destId="{C69C5BE0-9939-4528-BD1F-DB9436B0C306}" srcOrd="1" destOrd="0" presId="urn:microsoft.com/office/officeart/2005/8/layout/hierarchy3"/>
    <dgm:cxn modelId="{BC0064BD-F44E-494D-A958-FAC0DA158441}" type="presParOf" srcId="{EC4E0228-C5E3-413A-A6E0-08895C4063C5}" destId="{89530F0F-E8C7-446D-957A-1B0AF43E8B29}" srcOrd="1" destOrd="0" presId="urn:microsoft.com/office/officeart/2005/8/layout/hierarchy3"/>
    <dgm:cxn modelId="{AB6A81BD-88A4-4AD6-A4FF-EF3FF611EB5A}" type="presParOf" srcId="{89530F0F-E8C7-446D-957A-1B0AF43E8B29}" destId="{3B2A3BCB-DAD0-4084-B3EE-2DD1B95E134D}" srcOrd="0" destOrd="0" presId="urn:microsoft.com/office/officeart/2005/8/layout/hierarchy3"/>
    <dgm:cxn modelId="{993DD0C3-BEC3-4CC6-8BC0-06283DEBF487}" type="presParOf" srcId="{89530F0F-E8C7-446D-957A-1B0AF43E8B29}" destId="{41319C9F-5B9A-4E74-B54E-220C40D3B8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AC22EE-1E3F-4874-8E8D-A8F999AACADE}">
      <dgm:prSet phldrT="[Текст]" custT="1"/>
      <dgm:spPr>
        <a:xfrm>
          <a:off x="3011" y="246759"/>
          <a:ext cx="1037595" cy="642666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2016  год    (фактическое исполнение)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6CE7D2B-7FD9-4B04-9FC9-5345C271CF8A}" type="parTrans" cxnId="{16920753-C8DC-4FE3-B944-08E287F2EDF9}">
      <dgm:prSet/>
      <dgm:spPr/>
      <dgm:t>
        <a:bodyPr/>
        <a:lstStyle/>
        <a:p>
          <a:endParaRPr lang="ru-RU"/>
        </a:p>
      </dgm:t>
    </dgm:pt>
    <dgm:pt modelId="{F311976D-B4F4-4CAE-AC98-B35D33441854}" type="sibTrans" cxnId="{16920753-C8DC-4FE3-B944-08E287F2EDF9}">
      <dgm:prSet/>
      <dgm:spPr/>
      <dgm:t>
        <a:bodyPr/>
        <a:lstStyle/>
        <a:p>
          <a:endParaRPr lang="ru-RU"/>
        </a:p>
      </dgm:t>
    </dgm:pt>
    <dgm:pt modelId="{5B3AC8AE-7767-4A86-B983-8FF49CC91ACC}">
      <dgm:prSet phldrT="[Текст]" custT="1"/>
      <dgm:spPr>
        <a:xfrm>
          <a:off x="162322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665,9 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355EAEE-A47D-4A45-9D14-090AF972F4A0}" type="parTrans" cxnId="{9287589B-AB2D-4B3C-817A-7265EC0D02DD}">
      <dgm:prSet/>
      <dgm:spPr>
        <a:xfrm>
          <a:off x="61051" y="889425"/>
          <a:ext cx="91440" cy="407728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A6AE01C1-D705-4F98-8210-FBFE3E24991A}" type="sibTrans" cxnId="{9287589B-AB2D-4B3C-817A-7265EC0D02DD}">
      <dgm:prSet/>
      <dgm:spPr/>
      <dgm:t>
        <a:bodyPr/>
        <a:lstStyle/>
        <a:p>
          <a:endParaRPr lang="ru-RU"/>
        </a:p>
      </dgm:t>
    </dgm:pt>
    <dgm:pt modelId="{B5DDFC00-770E-49C8-BF70-6442B9313D2D}">
      <dgm:prSet phldrT="[Текст]" custT="1"/>
      <dgm:spPr>
        <a:xfrm>
          <a:off x="1214556" y="236573"/>
          <a:ext cx="928456" cy="60940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2017 год (ожидаемое исполнение)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E45B94C-5057-4866-87F7-96FF9CBC118B}" type="parTrans" cxnId="{5ABBA475-671F-425C-91FA-FEDFDB3820FD}">
      <dgm:prSet/>
      <dgm:spPr/>
      <dgm:t>
        <a:bodyPr/>
        <a:lstStyle/>
        <a:p>
          <a:endParaRPr lang="ru-RU"/>
        </a:p>
      </dgm:t>
    </dgm:pt>
    <dgm:pt modelId="{E96E4167-8B09-491D-BDDE-B8FC0BAF9080}" type="sibTrans" cxnId="{5ABBA475-671F-425C-91FA-FEDFDB3820FD}">
      <dgm:prSet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98,4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263563F6-03B5-405F-A3FE-3CD1D2608E6E}">
      <dgm:prSet phldrT="[Текст]" custT="1"/>
      <dgm:spPr>
        <a:xfrm>
          <a:off x="3354950" y="246759"/>
          <a:ext cx="1020848" cy="59068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603ACDAC-0428-4E47-98D2-4922058746A8}" type="parTrans" cxnId="{D5497A05-01D4-4699-9664-9660638A934D}">
      <dgm:prSet/>
      <dgm:spPr/>
      <dgm:t>
        <a:bodyPr/>
        <a:lstStyle/>
        <a:p>
          <a:endParaRPr lang="ru-RU"/>
        </a:p>
      </dgm:t>
    </dgm:pt>
    <dgm:pt modelId="{414CC05F-F760-423D-8A6A-5DFE55C83617}" type="sibTrans" cxnId="{D5497A05-01D4-4699-9664-9660638A934D}">
      <dgm:prSet/>
      <dgm:spPr/>
      <dgm:t>
        <a:bodyPr/>
        <a:lstStyle/>
        <a:p>
          <a:endParaRPr lang="ru-RU"/>
        </a:p>
      </dgm:t>
    </dgm:pt>
    <dgm:pt modelId="{12336949-51BA-4EA9-9881-0825CCD89E3F}">
      <dgm:prSet phldrT="[Текст]" custT="1"/>
      <dgm:spPr>
        <a:xfrm>
          <a:off x="3509552" y="1075504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98,4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B6CEB4BC-46E1-42B4-821A-FE0E8F9997B8}" type="parTrans" cxnId="{320E3AEC-FEC3-4D68-B133-49BDED0F50F6}">
      <dgm:prSet/>
      <dgm:spPr>
        <a:xfrm>
          <a:off x="3411315" y="837440"/>
          <a:ext cx="91440" cy="45973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9D5D642-6D82-4FB5-828D-A9D15EFCE006}" type="sibTrans" cxnId="{320E3AEC-FEC3-4D68-B133-49BDED0F50F6}">
      <dgm:prSet/>
      <dgm:spPr/>
      <dgm:t>
        <a:bodyPr/>
        <a:lstStyle/>
        <a:p>
          <a:endParaRPr lang="ru-RU"/>
        </a:p>
      </dgm:t>
    </dgm:pt>
    <dgm:pt modelId="{8EC5E081-7518-4014-A513-14AF9FBE78ED}">
      <dgm:prSet phldrT="[Текст]" custT="1"/>
      <dgm:spPr>
        <a:xfrm>
          <a:off x="4529101" y="246759"/>
          <a:ext cx="1012502" cy="63007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3D1108D5-0B11-42BB-BDEA-04B78529325B}" type="parTrans" cxnId="{2B986C7F-836F-4D51-82ED-382D2BC939BF}">
      <dgm:prSet/>
      <dgm:spPr/>
      <dgm:t>
        <a:bodyPr/>
        <a:lstStyle/>
        <a:p>
          <a:endParaRPr lang="ru-RU"/>
        </a:p>
      </dgm:t>
    </dgm:pt>
    <dgm:pt modelId="{F200FAA0-B443-4571-9C2D-CE9E771AEC32}" type="sibTrans" cxnId="{2B986C7F-836F-4D51-82ED-382D2BC939BF}">
      <dgm:prSet/>
      <dgm:spPr/>
      <dgm:t>
        <a:bodyPr/>
        <a:lstStyle/>
        <a:p>
          <a:endParaRPr lang="ru-RU"/>
        </a:p>
      </dgm:t>
    </dgm:pt>
    <dgm:pt modelId="{37EA65D5-9D03-4152-B9E9-B8643D3308BB}">
      <dgm:prSet phldrT="[Текст]" custT="1"/>
      <dgm:spPr>
        <a:xfrm>
          <a:off x="1373503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88,9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7AC7627-F1FC-4803-9D8A-229025EA979E}" type="parTrans" cxnId="{169A91AC-CF61-4682-9FE7-C7C8D31C8830}">
      <dgm:prSet/>
      <dgm:spPr>
        <a:xfrm>
          <a:off x="1261682" y="845979"/>
          <a:ext cx="91440" cy="45117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89140616-9EDE-4A0E-90D7-C8993074EA94}" type="sibTrans" cxnId="{169A91AC-CF61-4682-9FE7-C7C8D31C8830}">
      <dgm:prSet/>
      <dgm:spPr/>
      <dgm:t>
        <a:bodyPr/>
        <a:lstStyle/>
        <a:p>
          <a:endParaRPr lang="ru-RU"/>
        </a:p>
      </dgm:t>
    </dgm:pt>
    <dgm:pt modelId="{40C19D55-21D8-4BFC-8FEC-F2DAFBFB4C4C}">
      <dgm:prSet phldrT="[Текст]" custT="1"/>
      <dgm:spPr>
        <a:xfrm>
          <a:off x="4695545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98,4 тыс..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A96416B0-B929-448C-9691-5F679050F2D3}" type="parTrans" cxnId="{544FB742-7166-4B70-8F35-E8FF2F952467}">
      <dgm:prSet/>
      <dgm:spPr>
        <a:xfrm>
          <a:off x="4584631" y="876836"/>
          <a:ext cx="91440" cy="42031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5268492-7FDD-4F3C-A947-87AD9CE47501}" type="sibTrans" cxnId="{544FB742-7166-4B70-8F35-E8FF2F952467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81278C-BE0F-4143-940A-20BBBA4EDE1C}" type="pres">
      <dgm:prSet presAssocID="{29AC22EE-1E3F-4874-8E8D-A8F999AACADE}" presName="root" presStyleCnt="0"/>
      <dgm:spPr/>
    </dgm:pt>
    <dgm:pt modelId="{6FD021CF-AE8F-4AFB-8EBD-CD192556C114}" type="pres">
      <dgm:prSet presAssocID="{29AC22EE-1E3F-4874-8E8D-A8F999AACADE}" presName="rootComposite" presStyleCnt="0"/>
      <dgm:spPr/>
    </dgm:pt>
    <dgm:pt modelId="{C3B0304D-712A-4806-AE48-CB1809625D3F}" type="pres">
      <dgm:prSet presAssocID="{29AC22EE-1E3F-4874-8E8D-A8F999AACADE}" presName="rootText" presStyleLbl="node1" presStyleIdx="0" presStyleCnt="5" custScaleX="169207" custScaleY="20960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98D6140-94DD-4E00-91DE-39404E90D85F}" type="pres">
      <dgm:prSet presAssocID="{29AC22EE-1E3F-4874-8E8D-A8F999AACADE}" presName="rootConnector" presStyleLbl="node1" presStyleIdx="0" presStyleCnt="5"/>
      <dgm:spPr/>
      <dgm:t>
        <a:bodyPr/>
        <a:lstStyle/>
        <a:p>
          <a:endParaRPr lang="ru-RU"/>
        </a:p>
      </dgm:t>
    </dgm:pt>
    <dgm:pt modelId="{C9A5C86B-172E-45E5-92C0-64CC31DCB289}" type="pres">
      <dgm:prSet presAssocID="{29AC22EE-1E3F-4874-8E8D-A8F999AACADE}" presName="childShape" presStyleCnt="0"/>
      <dgm:spPr/>
    </dgm:pt>
    <dgm:pt modelId="{305DCE77-3E22-485A-BC76-EAA785D994C1}" type="pres">
      <dgm:prSet presAssocID="{6355EAEE-A47D-4A45-9D14-090AF972F4A0}" presName="Name13" presStyleLbl="parChTrans1D2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3936034-C0A5-4FF7-9AE6-7A3CCBFA81CF}" type="pres">
      <dgm:prSet presAssocID="{5B3AC8AE-7767-4A86-B983-8FF49CC91ACC}" presName="childText" presStyleLbl="bgAcc1" presStyleIdx="0" presStyleCnt="5" custScaleX="221006" custScaleY="144599" custLinFactNeighborX="-9827" custLinFactNeighborY="3568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D03A4D-CE8A-4FBB-A048-2BE0A2507BDE}" type="pres">
      <dgm:prSet presAssocID="{B5DDFC00-770E-49C8-BF70-6442B9313D2D}" presName="root" presStyleCnt="0"/>
      <dgm:spPr/>
    </dgm:pt>
    <dgm:pt modelId="{0AB261F7-040D-4542-AE29-BC3BC2489C06}" type="pres">
      <dgm:prSet presAssocID="{B5DDFC00-770E-49C8-BF70-6442B9313D2D}" presName="rootComposite" presStyleCnt="0"/>
      <dgm:spPr/>
    </dgm:pt>
    <dgm:pt modelId="{91723985-619B-452E-A26E-6BE0D8249EFD}" type="pres">
      <dgm:prSet presAssocID="{B5DDFC00-770E-49C8-BF70-6442B9313D2D}" presName="rootText" presStyleLbl="node1" presStyleIdx="1" presStyleCnt="5" custScaleX="151409" custScaleY="198759" custLinFactNeighborX="3367" custLinFactNeighborY="-332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2A2DA69-729D-438E-B376-C0C9F3ADB3B6}" type="pres">
      <dgm:prSet presAssocID="{B5DDFC00-770E-49C8-BF70-6442B9313D2D}" presName="rootConnector" presStyleLbl="node1" presStyleIdx="1" presStyleCnt="5"/>
      <dgm:spPr/>
      <dgm:t>
        <a:bodyPr/>
        <a:lstStyle/>
        <a:p>
          <a:endParaRPr lang="ru-RU"/>
        </a:p>
      </dgm:t>
    </dgm:pt>
    <dgm:pt modelId="{36A446C1-86EA-4588-9533-3F0C24A8BED5}" type="pres">
      <dgm:prSet presAssocID="{B5DDFC00-770E-49C8-BF70-6442B9313D2D}" presName="childShape" presStyleCnt="0"/>
      <dgm:spPr/>
    </dgm:pt>
    <dgm:pt modelId="{CF0FA6CF-6E5F-494E-8866-2F816D7BF9D1}" type="pres">
      <dgm:prSet presAssocID="{47AC7627-F1FC-4803-9D8A-229025EA979E}" presName="Name13" presStyleLbl="parChTrans1D2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7CCDB2C-0E06-448D-B36D-9B57F2C635D9}" type="pres">
      <dgm:prSet presAssocID="{37EA65D5-9D03-4152-B9E9-B8643D3308BB}" presName="childText" presStyleLbl="bgAcc1" presStyleIdx="1" presStyleCnt="5" custScaleX="153172" custScaleY="144599" custLinFactNeighborX="-1243" custLinFactNeighborY="4653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2" presStyleCnt="5" custScaleX="151005" custScaleY="2030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2" presStyleCnt="5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2" presStyleCnt="5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AC556CF-2071-4BBB-A927-16638E7D38C9}" type="pres">
      <dgm:prSet presAssocID="{263563F6-03B5-405F-A3FE-3CD1D2608E6E}" presName="root" presStyleCnt="0"/>
      <dgm:spPr/>
    </dgm:pt>
    <dgm:pt modelId="{6E68A845-65AD-4857-A404-BFE0745D2CC6}" type="pres">
      <dgm:prSet presAssocID="{263563F6-03B5-405F-A3FE-3CD1D2608E6E}" presName="rootComposite" presStyleCnt="0"/>
      <dgm:spPr/>
    </dgm:pt>
    <dgm:pt modelId="{75123F70-AB38-4BD5-856D-478DCE51BB5E}" type="pres">
      <dgm:prSet presAssocID="{263563F6-03B5-405F-A3FE-3CD1D2608E6E}" presName="rootText" presStyleLbl="node1" presStyleIdx="3" presStyleCnt="5" custScaleX="166476" custScaleY="19265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00AFB36-7FAC-4CDD-934F-7C61C03C91A6}" type="pres">
      <dgm:prSet presAssocID="{263563F6-03B5-405F-A3FE-3CD1D2608E6E}" presName="rootConnector" presStyleLbl="node1" presStyleIdx="3" presStyleCnt="5"/>
      <dgm:spPr/>
      <dgm:t>
        <a:bodyPr/>
        <a:lstStyle/>
        <a:p>
          <a:endParaRPr lang="ru-RU"/>
        </a:p>
      </dgm:t>
    </dgm:pt>
    <dgm:pt modelId="{EC7C079D-5637-4BE0-88C2-A6E7D1683136}" type="pres">
      <dgm:prSet presAssocID="{263563F6-03B5-405F-A3FE-3CD1D2608E6E}" presName="childShape" presStyleCnt="0"/>
      <dgm:spPr/>
    </dgm:pt>
    <dgm:pt modelId="{EBFD3AE2-906C-4A77-9486-9D83084D8F33}" type="pres">
      <dgm:prSet presAssocID="{B6CEB4BC-46E1-42B4-821A-FE0E8F9997B8}" presName="Name13" presStyleLbl="parChTrans1D2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037ED4E-B637-41BF-BDBF-ED61D8D2F998}" type="pres">
      <dgm:prSet presAssocID="{12336949-51BA-4EA9-9881-0825CCD89E3F}" presName="childText" presStyleLbl="bgAcc1" presStyleIdx="3" presStyleCnt="5" custScaleX="153172" custScaleY="144599" custLinFactNeighborX="-10104" custLinFactNeighborY="5264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C4E0228-C5E3-413A-A6E0-08895C4063C5}" type="pres">
      <dgm:prSet presAssocID="{8EC5E081-7518-4014-A513-14AF9FBE78ED}" presName="root" presStyleCnt="0"/>
      <dgm:spPr/>
    </dgm:pt>
    <dgm:pt modelId="{FC8E4008-9664-43DC-83E3-FDA7E26B71A3}" type="pres">
      <dgm:prSet presAssocID="{8EC5E081-7518-4014-A513-14AF9FBE78ED}" presName="rootComposite" presStyleCnt="0"/>
      <dgm:spPr/>
    </dgm:pt>
    <dgm:pt modelId="{DC864CB8-8D3B-4466-B662-A684597065B6}" type="pres">
      <dgm:prSet presAssocID="{8EC5E081-7518-4014-A513-14AF9FBE78ED}" presName="rootText" presStyleLbl="node1" presStyleIdx="4" presStyleCnt="5" custScaleX="165115" custScaleY="20550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69C5BE0-9939-4528-BD1F-DB9436B0C306}" type="pres">
      <dgm:prSet presAssocID="{8EC5E081-7518-4014-A513-14AF9FBE78ED}" presName="rootConnector" presStyleLbl="node1" presStyleIdx="4" presStyleCnt="5"/>
      <dgm:spPr/>
      <dgm:t>
        <a:bodyPr/>
        <a:lstStyle/>
        <a:p>
          <a:endParaRPr lang="ru-RU"/>
        </a:p>
      </dgm:t>
    </dgm:pt>
    <dgm:pt modelId="{89530F0F-E8C7-446D-957A-1B0AF43E8B29}" type="pres">
      <dgm:prSet presAssocID="{8EC5E081-7518-4014-A513-14AF9FBE78ED}" presName="childShape" presStyleCnt="0"/>
      <dgm:spPr/>
    </dgm:pt>
    <dgm:pt modelId="{3B2A3BCB-DAD0-4084-B3EE-2DD1B95E134D}" type="pres">
      <dgm:prSet presAssocID="{A96416B0-B929-448C-9691-5F679050F2D3}" presName="Name13" presStyleLbl="parChTrans1D2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1319C9F-5B9A-4E74-B54E-220C40D3B86C}" type="pres">
      <dgm:prSet presAssocID="{40C19D55-21D8-4BFC-8FEC-F2DAFBFB4C4C}" presName="childText" presStyleLbl="bgAcc1" presStyleIdx="4" presStyleCnt="5" custScaleX="153172" custScaleY="144599" custLinFactNeighborX="-7350" custLinFactNeighborY="3978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D5497A05-01D4-4699-9664-9660638A934D}" srcId="{A5EE7AC4-4E8F-420D-B319-D5311D97E568}" destId="{263563F6-03B5-405F-A3FE-3CD1D2608E6E}" srcOrd="3" destOrd="0" parTransId="{603ACDAC-0428-4E47-98D2-4922058746A8}" sibTransId="{414CC05F-F760-423D-8A6A-5DFE55C83617}"/>
    <dgm:cxn modelId="{643C131D-3F79-4E84-BFC6-BF88E0AFAAB7}" type="presOf" srcId="{B5DDFC00-770E-49C8-BF70-6442B9313D2D}" destId="{91723985-619B-452E-A26E-6BE0D8249EFD}" srcOrd="0" destOrd="0" presId="urn:microsoft.com/office/officeart/2005/8/layout/hierarchy3"/>
    <dgm:cxn modelId="{B279E1C2-C940-4D55-8C98-D7AFD22FEAB5}" type="presOf" srcId="{7881ADEB-9D89-45B0-BD96-674BFCC5A3FF}" destId="{867D94C0-F2D4-4B9C-8E8D-AF3C42D8AE5F}" srcOrd="0" destOrd="0" presId="urn:microsoft.com/office/officeart/2005/8/layout/hierarchy3"/>
    <dgm:cxn modelId="{2B986C7F-836F-4D51-82ED-382D2BC939BF}" srcId="{A5EE7AC4-4E8F-420D-B319-D5311D97E568}" destId="{8EC5E081-7518-4014-A513-14AF9FBE78ED}" srcOrd="4" destOrd="0" parTransId="{3D1108D5-0B11-42BB-BDEA-04B78529325B}" sibTransId="{F200FAA0-B443-4571-9C2D-CE9E771AEC32}"/>
    <dgm:cxn modelId="{0EF1B1BF-7FEB-4269-8277-00DAF843CD9D}" type="presOf" srcId="{D26D3D25-586B-4ADE-8736-1BDAEA76DA68}" destId="{92E571F9-E95F-474D-BAB1-AD92FA889265}" srcOrd="1" destOrd="0" presId="urn:microsoft.com/office/officeart/2005/8/layout/hierarchy3"/>
    <dgm:cxn modelId="{4CEF8464-D5BE-4026-B6E9-AFCE84F6DE9F}" type="presOf" srcId="{40C19D55-21D8-4BFC-8FEC-F2DAFBFB4C4C}" destId="{41319C9F-5B9A-4E74-B54E-220C40D3B86C}" srcOrd="0" destOrd="0" presId="urn:microsoft.com/office/officeart/2005/8/layout/hierarchy3"/>
    <dgm:cxn modelId="{A2026069-0C42-4CEE-836C-179F9B58640A}" type="presOf" srcId="{5B3AC8AE-7767-4A86-B983-8FF49CC91ACC}" destId="{93936034-C0A5-4FF7-9AE6-7A3CCBFA81CF}" srcOrd="0" destOrd="0" presId="urn:microsoft.com/office/officeart/2005/8/layout/hierarchy3"/>
    <dgm:cxn modelId="{1DB4B91A-6F4E-4582-9F1D-0491720FF1A8}" type="presOf" srcId="{263563F6-03B5-405F-A3FE-3CD1D2608E6E}" destId="{400AFB36-7FAC-4CDD-934F-7C61C03C91A6}" srcOrd="1" destOrd="0" presId="urn:microsoft.com/office/officeart/2005/8/layout/hierarchy3"/>
    <dgm:cxn modelId="{E86CF583-3C0C-4751-8B5D-62C7770A9F31}" type="presOf" srcId="{6355EAEE-A47D-4A45-9D14-090AF972F4A0}" destId="{305DCE77-3E22-485A-BC76-EAA785D994C1}" srcOrd="0" destOrd="0" presId="urn:microsoft.com/office/officeart/2005/8/layout/hierarchy3"/>
    <dgm:cxn modelId="{E0AE025C-837A-4685-BCA0-A2CCF6C1E1DC}" type="presOf" srcId="{8EC5E081-7518-4014-A513-14AF9FBE78ED}" destId="{C69C5BE0-9939-4528-BD1F-DB9436B0C306}" srcOrd="1" destOrd="0" presId="urn:microsoft.com/office/officeart/2005/8/layout/hierarchy3"/>
    <dgm:cxn modelId="{8F1EBCE7-EA27-4DF1-9D44-22FFCE6F15CE}" type="presOf" srcId="{47AC7627-F1FC-4803-9D8A-229025EA979E}" destId="{CF0FA6CF-6E5F-494E-8866-2F816D7BF9D1}" srcOrd="0" destOrd="0" presId="urn:microsoft.com/office/officeart/2005/8/layout/hierarchy3"/>
    <dgm:cxn modelId="{320E3AEC-FEC3-4D68-B133-49BDED0F50F6}" srcId="{263563F6-03B5-405F-A3FE-3CD1D2608E6E}" destId="{12336949-51BA-4EA9-9881-0825CCD89E3F}" srcOrd="0" destOrd="0" parTransId="{B6CEB4BC-46E1-42B4-821A-FE0E8F9997B8}" sibTransId="{69D5D642-6D82-4FB5-828D-A9D15EFCE006}"/>
    <dgm:cxn modelId="{C638530E-2C25-44E7-9B65-1212AE81D040}" type="presOf" srcId="{A96416B0-B929-448C-9691-5F679050F2D3}" destId="{3B2A3BCB-DAD0-4084-B3EE-2DD1B95E134D}" srcOrd="0" destOrd="0" presId="urn:microsoft.com/office/officeart/2005/8/layout/hierarchy3"/>
    <dgm:cxn modelId="{5ABBA475-671F-425C-91FA-FEDFDB3820FD}" srcId="{A5EE7AC4-4E8F-420D-B319-D5311D97E568}" destId="{B5DDFC00-770E-49C8-BF70-6442B9313D2D}" srcOrd="1" destOrd="0" parTransId="{8E45B94C-5057-4866-87F7-96FF9CBC118B}" sibTransId="{E96E4167-8B09-491D-BDDE-B8FC0BAF9080}"/>
    <dgm:cxn modelId="{5A20E7E5-BEFD-4530-A929-24609FC2EDA5}" type="presOf" srcId="{263563F6-03B5-405F-A3FE-3CD1D2608E6E}" destId="{75123F70-AB38-4BD5-856D-478DCE51BB5E}" srcOrd="0" destOrd="0" presId="urn:microsoft.com/office/officeart/2005/8/layout/hierarchy3"/>
    <dgm:cxn modelId="{544FB742-7166-4B70-8F35-E8FF2F952467}" srcId="{8EC5E081-7518-4014-A513-14AF9FBE78ED}" destId="{40C19D55-21D8-4BFC-8FEC-F2DAFBFB4C4C}" srcOrd="0" destOrd="0" parTransId="{A96416B0-B929-448C-9691-5F679050F2D3}" sibTransId="{65268492-7FDD-4F3C-A947-87AD9CE47501}"/>
    <dgm:cxn modelId="{169A91AC-CF61-4682-9FE7-C7C8D31C8830}" srcId="{B5DDFC00-770E-49C8-BF70-6442B9313D2D}" destId="{37EA65D5-9D03-4152-B9E9-B8643D3308BB}" srcOrd="0" destOrd="0" parTransId="{47AC7627-F1FC-4803-9D8A-229025EA979E}" sibTransId="{89140616-9EDE-4A0E-90D7-C8993074EA94}"/>
    <dgm:cxn modelId="{BF6633F5-ABE8-49D9-B704-FE65CDECD4B6}" type="presOf" srcId="{A5EE7AC4-4E8F-420D-B319-D5311D97E568}" destId="{6549E44A-01EF-4B80-9FEE-FEF69A84BE8D}" srcOrd="0" destOrd="0" presId="urn:microsoft.com/office/officeart/2005/8/layout/hierarchy3"/>
    <dgm:cxn modelId="{FF86F87D-67F0-4A5F-85B6-FBA105DA9A5A}" type="presOf" srcId="{37EA65D5-9D03-4152-B9E9-B8643D3308BB}" destId="{B7CCDB2C-0E06-448D-B36D-9B57F2C635D9}" srcOrd="0" destOrd="0" presId="urn:microsoft.com/office/officeart/2005/8/layout/hierarchy3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16920753-C8DC-4FE3-B944-08E287F2EDF9}" srcId="{A5EE7AC4-4E8F-420D-B319-D5311D97E568}" destId="{29AC22EE-1E3F-4874-8E8D-A8F999AACADE}" srcOrd="0" destOrd="0" parTransId="{16CE7D2B-7FD9-4B04-9FC9-5345C271CF8A}" sibTransId="{F311976D-B4F4-4CAE-AC98-B35D33441854}"/>
    <dgm:cxn modelId="{EDE33994-8BA5-406E-848C-0F8C43970B1D}" type="presOf" srcId="{805ED152-F66E-4FD5-B253-313F073FB6A3}" destId="{9EF17077-E0C3-421B-BD48-B2D0ED3BCBE2}" srcOrd="0" destOrd="0" presId="urn:microsoft.com/office/officeart/2005/8/layout/hierarchy3"/>
    <dgm:cxn modelId="{71C83862-EE66-4F85-B2C1-06AF4DD7A43D}" type="presOf" srcId="{B6CEB4BC-46E1-42B4-821A-FE0E8F9997B8}" destId="{EBFD3AE2-906C-4A77-9486-9D83084D8F33}" srcOrd="0" destOrd="0" presId="urn:microsoft.com/office/officeart/2005/8/layout/hierarchy3"/>
    <dgm:cxn modelId="{9287589B-AB2D-4B3C-817A-7265EC0D02DD}" srcId="{29AC22EE-1E3F-4874-8E8D-A8F999AACADE}" destId="{5B3AC8AE-7767-4A86-B983-8FF49CC91ACC}" srcOrd="0" destOrd="0" parTransId="{6355EAEE-A47D-4A45-9D14-090AF972F4A0}" sibTransId="{A6AE01C1-D705-4F98-8210-FBFE3E24991A}"/>
    <dgm:cxn modelId="{AF1CF19F-0C79-4F3F-8040-9AEAA39BC646}" type="presOf" srcId="{D26D3D25-586B-4ADE-8736-1BDAEA76DA68}" destId="{548B0460-A818-476F-B30D-BB744E25DDE0}" srcOrd="0" destOrd="0" presId="urn:microsoft.com/office/officeart/2005/8/layout/hierarchy3"/>
    <dgm:cxn modelId="{8E5EB10D-07EF-499A-B5AC-E966265E7EAC}" type="presOf" srcId="{12336949-51BA-4EA9-9881-0825CCD89E3F}" destId="{A037ED4E-B637-41BF-BDBF-ED61D8D2F998}" srcOrd="0" destOrd="0" presId="urn:microsoft.com/office/officeart/2005/8/layout/hierarchy3"/>
    <dgm:cxn modelId="{6775DB35-337E-4012-A330-BFA049249405}" type="presOf" srcId="{B5DDFC00-770E-49C8-BF70-6442B9313D2D}" destId="{32A2DA69-729D-438E-B376-C0C9F3ADB3B6}" srcOrd="1" destOrd="0" presId="urn:microsoft.com/office/officeart/2005/8/layout/hierarchy3"/>
    <dgm:cxn modelId="{8B8E9A0B-2F89-470B-83D2-9FC556207A3E}" type="presOf" srcId="{29AC22EE-1E3F-4874-8E8D-A8F999AACADE}" destId="{C3B0304D-712A-4806-AE48-CB1809625D3F}" srcOrd="0" destOrd="0" presId="urn:microsoft.com/office/officeart/2005/8/layout/hierarchy3"/>
    <dgm:cxn modelId="{057765EC-8C66-4F83-85D9-0C02FD61F21C}" type="presOf" srcId="{29AC22EE-1E3F-4874-8E8D-A8F999AACADE}" destId="{A98D6140-94DD-4E00-91DE-39404E90D85F}" srcOrd="1" destOrd="0" presId="urn:microsoft.com/office/officeart/2005/8/layout/hierarchy3"/>
    <dgm:cxn modelId="{E35706BD-6264-466A-A358-ADAF0C1D9D57}" type="presOf" srcId="{8EC5E081-7518-4014-A513-14AF9FBE78ED}" destId="{DC864CB8-8D3B-4466-B662-A684597065B6}" srcOrd="0" destOrd="0" presId="urn:microsoft.com/office/officeart/2005/8/layout/hierarchy3"/>
    <dgm:cxn modelId="{D2E3FADF-1DBA-4170-9EEA-CF9E4654BC00}" srcId="{A5EE7AC4-4E8F-420D-B319-D5311D97E568}" destId="{D26D3D25-586B-4ADE-8736-1BDAEA76DA68}" srcOrd="2" destOrd="0" parTransId="{06155EB8-415D-4F10-A18B-DE4A46D06FBC}" sibTransId="{D6CDA464-438A-4A72-9BB4-7CAE996021AC}"/>
    <dgm:cxn modelId="{397C0A6B-EA9E-43B3-92B9-40061AA87AB6}" type="presParOf" srcId="{6549E44A-01EF-4B80-9FEE-FEF69A84BE8D}" destId="{0481278C-BE0F-4143-940A-20BBBA4EDE1C}" srcOrd="0" destOrd="0" presId="urn:microsoft.com/office/officeart/2005/8/layout/hierarchy3"/>
    <dgm:cxn modelId="{C0A14D1C-4887-4895-A0B9-7AE8F72122A9}" type="presParOf" srcId="{0481278C-BE0F-4143-940A-20BBBA4EDE1C}" destId="{6FD021CF-AE8F-4AFB-8EBD-CD192556C114}" srcOrd="0" destOrd="0" presId="urn:microsoft.com/office/officeart/2005/8/layout/hierarchy3"/>
    <dgm:cxn modelId="{6F107AB8-E451-46E3-967B-10EF0D7E8E9D}" type="presParOf" srcId="{6FD021CF-AE8F-4AFB-8EBD-CD192556C114}" destId="{C3B0304D-712A-4806-AE48-CB1809625D3F}" srcOrd="0" destOrd="0" presId="urn:microsoft.com/office/officeart/2005/8/layout/hierarchy3"/>
    <dgm:cxn modelId="{EB189B84-AB03-4019-A4B8-541AEB297614}" type="presParOf" srcId="{6FD021CF-AE8F-4AFB-8EBD-CD192556C114}" destId="{A98D6140-94DD-4E00-91DE-39404E90D85F}" srcOrd="1" destOrd="0" presId="urn:microsoft.com/office/officeart/2005/8/layout/hierarchy3"/>
    <dgm:cxn modelId="{A16E7AE4-D47E-4CD6-A59C-ACBC7D54A104}" type="presParOf" srcId="{0481278C-BE0F-4143-940A-20BBBA4EDE1C}" destId="{C9A5C86B-172E-45E5-92C0-64CC31DCB289}" srcOrd="1" destOrd="0" presId="urn:microsoft.com/office/officeart/2005/8/layout/hierarchy3"/>
    <dgm:cxn modelId="{8BD0F43F-0162-42AA-8242-FC81774E8243}" type="presParOf" srcId="{C9A5C86B-172E-45E5-92C0-64CC31DCB289}" destId="{305DCE77-3E22-485A-BC76-EAA785D994C1}" srcOrd="0" destOrd="0" presId="urn:microsoft.com/office/officeart/2005/8/layout/hierarchy3"/>
    <dgm:cxn modelId="{F772CF83-FC4A-486A-AF55-7659D9E50C61}" type="presParOf" srcId="{C9A5C86B-172E-45E5-92C0-64CC31DCB289}" destId="{93936034-C0A5-4FF7-9AE6-7A3CCBFA81CF}" srcOrd="1" destOrd="0" presId="urn:microsoft.com/office/officeart/2005/8/layout/hierarchy3"/>
    <dgm:cxn modelId="{5CEC4C07-7348-4E4A-9B24-AA37D538DD68}" type="presParOf" srcId="{6549E44A-01EF-4B80-9FEE-FEF69A84BE8D}" destId="{1AD03A4D-CE8A-4FBB-A048-2BE0A2507BDE}" srcOrd="1" destOrd="0" presId="urn:microsoft.com/office/officeart/2005/8/layout/hierarchy3"/>
    <dgm:cxn modelId="{F5405004-6BD0-46BE-BEEA-8991ECF58092}" type="presParOf" srcId="{1AD03A4D-CE8A-4FBB-A048-2BE0A2507BDE}" destId="{0AB261F7-040D-4542-AE29-BC3BC2489C06}" srcOrd="0" destOrd="0" presId="urn:microsoft.com/office/officeart/2005/8/layout/hierarchy3"/>
    <dgm:cxn modelId="{03D97129-24B7-45C1-B856-48E925612BBD}" type="presParOf" srcId="{0AB261F7-040D-4542-AE29-BC3BC2489C06}" destId="{91723985-619B-452E-A26E-6BE0D8249EFD}" srcOrd="0" destOrd="0" presId="urn:microsoft.com/office/officeart/2005/8/layout/hierarchy3"/>
    <dgm:cxn modelId="{44AF2493-B178-43C2-81E4-515776C5B4FE}" type="presParOf" srcId="{0AB261F7-040D-4542-AE29-BC3BC2489C06}" destId="{32A2DA69-729D-438E-B376-C0C9F3ADB3B6}" srcOrd="1" destOrd="0" presId="urn:microsoft.com/office/officeart/2005/8/layout/hierarchy3"/>
    <dgm:cxn modelId="{662252CD-7F88-4F59-9A23-08967194D81B}" type="presParOf" srcId="{1AD03A4D-CE8A-4FBB-A048-2BE0A2507BDE}" destId="{36A446C1-86EA-4588-9533-3F0C24A8BED5}" srcOrd="1" destOrd="0" presId="urn:microsoft.com/office/officeart/2005/8/layout/hierarchy3"/>
    <dgm:cxn modelId="{E27543A6-078F-4A86-BF7C-02732BF7E968}" type="presParOf" srcId="{36A446C1-86EA-4588-9533-3F0C24A8BED5}" destId="{CF0FA6CF-6E5F-494E-8866-2F816D7BF9D1}" srcOrd="0" destOrd="0" presId="urn:microsoft.com/office/officeart/2005/8/layout/hierarchy3"/>
    <dgm:cxn modelId="{82C24225-077D-4E2A-B6D6-B75A04B08EC1}" type="presParOf" srcId="{36A446C1-86EA-4588-9533-3F0C24A8BED5}" destId="{B7CCDB2C-0E06-448D-B36D-9B57F2C635D9}" srcOrd="1" destOrd="0" presId="urn:microsoft.com/office/officeart/2005/8/layout/hierarchy3"/>
    <dgm:cxn modelId="{1D0BBDEC-5C37-4AA9-9C0D-EC249C3516D7}" type="presParOf" srcId="{6549E44A-01EF-4B80-9FEE-FEF69A84BE8D}" destId="{7C7E4ADE-8B75-491D-93D9-107D3B903A1E}" srcOrd="2" destOrd="0" presId="urn:microsoft.com/office/officeart/2005/8/layout/hierarchy3"/>
    <dgm:cxn modelId="{03A9C5B1-DBC0-4BD3-9CD5-F4A06A9CDAB8}" type="presParOf" srcId="{7C7E4ADE-8B75-491D-93D9-107D3B903A1E}" destId="{36F456E2-6E5A-48E5-BCC5-5D0850C26268}" srcOrd="0" destOrd="0" presId="urn:microsoft.com/office/officeart/2005/8/layout/hierarchy3"/>
    <dgm:cxn modelId="{B292C325-69AD-48A0-A609-54213BAA3D27}" type="presParOf" srcId="{36F456E2-6E5A-48E5-BCC5-5D0850C26268}" destId="{548B0460-A818-476F-B30D-BB744E25DDE0}" srcOrd="0" destOrd="0" presId="urn:microsoft.com/office/officeart/2005/8/layout/hierarchy3"/>
    <dgm:cxn modelId="{824BDD47-994E-4C00-95CD-6DA45484251C}" type="presParOf" srcId="{36F456E2-6E5A-48E5-BCC5-5D0850C26268}" destId="{92E571F9-E95F-474D-BAB1-AD92FA889265}" srcOrd="1" destOrd="0" presId="urn:microsoft.com/office/officeart/2005/8/layout/hierarchy3"/>
    <dgm:cxn modelId="{A8AC4991-8FD2-463C-8F25-3A11C50B67E5}" type="presParOf" srcId="{7C7E4ADE-8B75-491D-93D9-107D3B903A1E}" destId="{84A55B4E-0517-44F9-885C-1522D94D0DAF}" srcOrd="1" destOrd="0" presId="urn:microsoft.com/office/officeart/2005/8/layout/hierarchy3"/>
    <dgm:cxn modelId="{16AE0D80-AA28-493F-B488-024DF1189939}" type="presParOf" srcId="{84A55B4E-0517-44F9-885C-1522D94D0DAF}" destId="{867D94C0-F2D4-4B9C-8E8D-AF3C42D8AE5F}" srcOrd="0" destOrd="0" presId="urn:microsoft.com/office/officeart/2005/8/layout/hierarchy3"/>
    <dgm:cxn modelId="{15DA1D22-6F0D-46BA-AB0B-1893B4FCE4EC}" type="presParOf" srcId="{84A55B4E-0517-44F9-885C-1522D94D0DAF}" destId="{9EF17077-E0C3-421B-BD48-B2D0ED3BCBE2}" srcOrd="1" destOrd="0" presId="urn:microsoft.com/office/officeart/2005/8/layout/hierarchy3"/>
    <dgm:cxn modelId="{C8EE3146-BFDC-43AB-BD69-6A1E22A317E2}" type="presParOf" srcId="{6549E44A-01EF-4B80-9FEE-FEF69A84BE8D}" destId="{CAC556CF-2071-4BBB-A927-16638E7D38C9}" srcOrd="3" destOrd="0" presId="urn:microsoft.com/office/officeart/2005/8/layout/hierarchy3"/>
    <dgm:cxn modelId="{C4E42A23-4D32-4EDE-9BC8-BDEA18B12CC8}" type="presParOf" srcId="{CAC556CF-2071-4BBB-A927-16638E7D38C9}" destId="{6E68A845-65AD-4857-A404-BFE0745D2CC6}" srcOrd="0" destOrd="0" presId="urn:microsoft.com/office/officeart/2005/8/layout/hierarchy3"/>
    <dgm:cxn modelId="{420DCD69-8647-42DE-A357-4EBF385471BA}" type="presParOf" srcId="{6E68A845-65AD-4857-A404-BFE0745D2CC6}" destId="{75123F70-AB38-4BD5-856D-478DCE51BB5E}" srcOrd="0" destOrd="0" presId="urn:microsoft.com/office/officeart/2005/8/layout/hierarchy3"/>
    <dgm:cxn modelId="{61675FBD-65C5-4B7E-BC24-F27D5846D987}" type="presParOf" srcId="{6E68A845-65AD-4857-A404-BFE0745D2CC6}" destId="{400AFB36-7FAC-4CDD-934F-7C61C03C91A6}" srcOrd="1" destOrd="0" presId="urn:microsoft.com/office/officeart/2005/8/layout/hierarchy3"/>
    <dgm:cxn modelId="{D53642F0-13C4-4C86-9B42-D9C7719233E5}" type="presParOf" srcId="{CAC556CF-2071-4BBB-A927-16638E7D38C9}" destId="{EC7C079D-5637-4BE0-88C2-A6E7D1683136}" srcOrd="1" destOrd="0" presId="urn:microsoft.com/office/officeart/2005/8/layout/hierarchy3"/>
    <dgm:cxn modelId="{4E9A1D88-B43E-470D-9097-6F6D19922926}" type="presParOf" srcId="{EC7C079D-5637-4BE0-88C2-A6E7D1683136}" destId="{EBFD3AE2-906C-4A77-9486-9D83084D8F33}" srcOrd="0" destOrd="0" presId="urn:microsoft.com/office/officeart/2005/8/layout/hierarchy3"/>
    <dgm:cxn modelId="{095109CD-444C-4C20-8429-B6C7A70367A0}" type="presParOf" srcId="{EC7C079D-5637-4BE0-88C2-A6E7D1683136}" destId="{A037ED4E-B637-41BF-BDBF-ED61D8D2F998}" srcOrd="1" destOrd="0" presId="urn:microsoft.com/office/officeart/2005/8/layout/hierarchy3"/>
    <dgm:cxn modelId="{936017DE-8553-4659-A298-C51C137A11D5}" type="presParOf" srcId="{6549E44A-01EF-4B80-9FEE-FEF69A84BE8D}" destId="{EC4E0228-C5E3-413A-A6E0-08895C4063C5}" srcOrd="4" destOrd="0" presId="urn:microsoft.com/office/officeart/2005/8/layout/hierarchy3"/>
    <dgm:cxn modelId="{8E7DDE33-9FBA-4399-B6B7-1996D6ADAF2E}" type="presParOf" srcId="{EC4E0228-C5E3-413A-A6E0-08895C4063C5}" destId="{FC8E4008-9664-43DC-83E3-FDA7E26B71A3}" srcOrd="0" destOrd="0" presId="urn:microsoft.com/office/officeart/2005/8/layout/hierarchy3"/>
    <dgm:cxn modelId="{7CA0ED2E-B903-43B2-8074-FC7867B14445}" type="presParOf" srcId="{FC8E4008-9664-43DC-83E3-FDA7E26B71A3}" destId="{DC864CB8-8D3B-4466-B662-A684597065B6}" srcOrd="0" destOrd="0" presId="urn:microsoft.com/office/officeart/2005/8/layout/hierarchy3"/>
    <dgm:cxn modelId="{4F4507E0-51B2-4317-8A3D-C8EE2B6909CE}" type="presParOf" srcId="{FC8E4008-9664-43DC-83E3-FDA7E26B71A3}" destId="{C69C5BE0-9939-4528-BD1F-DB9436B0C306}" srcOrd="1" destOrd="0" presId="urn:microsoft.com/office/officeart/2005/8/layout/hierarchy3"/>
    <dgm:cxn modelId="{77C961C3-3720-46BE-8BC4-616DFD0E2CE2}" type="presParOf" srcId="{EC4E0228-C5E3-413A-A6E0-08895C4063C5}" destId="{89530F0F-E8C7-446D-957A-1B0AF43E8B29}" srcOrd="1" destOrd="0" presId="urn:microsoft.com/office/officeart/2005/8/layout/hierarchy3"/>
    <dgm:cxn modelId="{ED77F37B-8A4E-4F21-8C7E-76EDFB9561BF}" type="presParOf" srcId="{89530F0F-E8C7-446D-957A-1B0AF43E8B29}" destId="{3B2A3BCB-DAD0-4084-B3EE-2DD1B95E134D}" srcOrd="0" destOrd="0" presId="urn:microsoft.com/office/officeart/2005/8/layout/hierarchy3"/>
    <dgm:cxn modelId="{8C0BA1D7-64A7-400C-83FD-308975F2F588}" type="presParOf" srcId="{89530F0F-E8C7-446D-957A-1B0AF43E8B29}" destId="{41319C9F-5B9A-4E74-B54E-220C40D3B8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AC22EE-1E3F-4874-8E8D-A8F999AACADE}">
      <dgm:prSet phldrT="[Текст]" custT="1"/>
      <dgm:spPr>
        <a:xfrm>
          <a:off x="3011" y="246759"/>
          <a:ext cx="1037595" cy="642666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2016  год    (фактическое исполнение)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6CE7D2B-7FD9-4B04-9FC9-5345C271CF8A}" type="parTrans" cxnId="{16920753-C8DC-4FE3-B944-08E287F2EDF9}">
      <dgm:prSet/>
      <dgm:spPr/>
      <dgm:t>
        <a:bodyPr/>
        <a:lstStyle/>
        <a:p>
          <a:endParaRPr lang="ru-RU"/>
        </a:p>
      </dgm:t>
    </dgm:pt>
    <dgm:pt modelId="{F311976D-B4F4-4CAE-AC98-B35D33441854}" type="sibTrans" cxnId="{16920753-C8DC-4FE3-B944-08E287F2EDF9}">
      <dgm:prSet/>
      <dgm:spPr/>
      <dgm:t>
        <a:bodyPr/>
        <a:lstStyle/>
        <a:p>
          <a:endParaRPr lang="ru-RU"/>
        </a:p>
      </dgm:t>
    </dgm:pt>
    <dgm:pt modelId="{5B3AC8AE-7767-4A86-B983-8FF49CC91ACC}">
      <dgm:prSet phldrT="[Текст]" custT="1"/>
      <dgm:spPr>
        <a:xfrm>
          <a:off x="162322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69,0 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355EAEE-A47D-4A45-9D14-090AF972F4A0}" type="parTrans" cxnId="{9287589B-AB2D-4B3C-817A-7265EC0D02DD}">
      <dgm:prSet/>
      <dgm:spPr>
        <a:xfrm>
          <a:off x="61051" y="889425"/>
          <a:ext cx="91440" cy="407728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A6AE01C1-D705-4F98-8210-FBFE3E24991A}" type="sibTrans" cxnId="{9287589B-AB2D-4B3C-817A-7265EC0D02DD}">
      <dgm:prSet/>
      <dgm:spPr/>
      <dgm:t>
        <a:bodyPr/>
        <a:lstStyle/>
        <a:p>
          <a:endParaRPr lang="ru-RU"/>
        </a:p>
      </dgm:t>
    </dgm:pt>
    <dgm:pt modelId="{B5DDFC00-770E-49C8-BF70-6442B9313D2D}">
      <dgm:prSet phldrT="[Текст]" custT="1"/>
      <dgm:spPr>
        <a:xfrm>
          <a:off x="1214556" y="236573"/>
          <a:ext cx="928456" cy="60940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2017 год (ожидаемое исполнение)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E45B94C-5057-4866-87F7-96FF9CBC118B}" type="parTrans" cxnId="{5ABBA475-671F-425C-91FA-FEDFDB3820FD}">
      <dgm:prSet/>
      <dgm:spPr/>
      <dgm:t>
        <a:bodyPr/>
        <a:lstStyle/>
        <a:p>
          <a:endParaRPr lang="ru-RU"/>
        </a:p>
      </dgm:t>
    </dgm:pt>
    <dgm:pt modelId="{E96E4167-8B09-491D-BDDE-B8FC0BAF9080}" type="sibTrans" cxnId="{5ABBA475-671F-425C-91FA-FEDFDB3820FD}">
      <dgm:prSet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263563F6-03B5-405F-A3FE-3CD1D2608E6E}">
      <dgm:prSet phldrT="[Текст]" custT="1"/>
      <dgm:spPr>
        <a:xfrm>
          <a:off x="3354950" y="246759"/>
          <a:ext cx="1020848" cy="59068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603ACDAC-0428-4E47-98D2-4922058746A8}" type="parTrans" cxnId="{D5497A05-01D4-4699-9664-9660638A934D}">
      <dgm:prSet/>
      <dgm:spPr/>
      <dgm:t>
        <a:bodyPr/>
        <a:lstStyle/>
        <a:p>
          <a:endParaRPr lang="ru-RU"/>
        </a:p>
      </dgm:t>
    </dgm:pt>
    <dgm:pt modelId="{414CC05F-F760-423D-8A6A-5DFE55C83617}" type="sibTrans" cxnId="{D5497A05-01D4-4699-9664-9660638A934D}">
      <dgm:prSet/>
      <dgm:spPr/>
      <dgm:t>
        <a:bodyPr/>
        <a:lstStyle/>
        <a:p>
          <a:endParaRPr lang="ru-RU"/>
        </a:p>
      </dgm:t>
    </dgm:pt>
    <dgm:pt modelId="{12336949-51BA-4EA9-9881-0825CCD89E3F}">
      <dgm:prSet phldrT="[Текст]" custT="1"/>
      <dgm:spPr>
        <a:xfrm>
          <a:off x="3509552" y="1075504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B6CEB4BC-46E1-42B4-821A-FE0E8F9997B8}" type="parTrans" cxnId="{320E3AEC-FEC3-4D68-B133-49BDED0F50F6}">
      <dgm:prSet/>
      <dgm:spPr>
        <a:xfrm>
          <a:off x="3411315" y="837440"/>
          <a:ext cx="91440" cy="45973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9D5D642-6D82-4FB5-828D-A9D15EFCE006}" type="sibTrans" cxnId="{320E3AEC-FEC3-4D68-B133-49BDED0F50F6}">
      <dgm:prSet/>
      <dgm:spPr/>
      <dgm:t>
        <a:bodyPr/>
        <a:lstStyle/>
        <a:p>
          <a:endParaRPr lang="ru-RU"/>
        </a:p>
      </dgm:t>
    </dgm:pt>
    <dgm:pt modelId="{8EC5E081-7518-4014-A513-14AF9FBE78ED}">
      <dgm:prSet phldrT="[Текст]" custT="1"/>
      <dgm:spPr>
        <a:xfrm>
          <a:off x="4529101" y="246759"/>
          <a:ext cx="1012502" cy="63007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3D1108D5-0B11-42BB-BDEA-04B78529325B}" type="parTrans" cxnId="{2B986C7F-836F-4D51-82ED-382D2BC939BF}">
      <dgm:prSet/>
      <dgm:spPr/>
      <dgm:t>
        <a:bodyPr/>
        <a:lstStyle/>
        <a:p>
          <a:endParaRPr lang="ru-RU"/>
        </a:p>
      </dgm:t>
    </dgm:pt>
    <dgm:pt modelId="{F200FAA0-B443-4571-9C2D-CE9E771AEC32}" type="sibTrans" cxnId="{2B986C7F-836F-4D51-82ED-382D2BC939BF}">
      <dgm:prSet/>
      <dgm:spPr/>
      <dgm:t>
        <a:bodyPr/>
        <a:lstStyle/>
        <a:p>
          <a:endParaRPr lang="ru-RU"/>
        </a:p>
      </dgm:t>
    </dgm:pt>
    <dgm:pt modelId="{37EA65D5-9D03-4152-B9E9-B8643D3308BB}">
      <dgm:prSet phldrT="[Текст]" custT="1"/>
      <dgm:spPr>
        <a:xfrm>
          <a:off x="1373503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0,3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7AC7627-F1FC-4803-9D8A-229025EA979E}" type="parTrans" cxnId="{169A91AC-CF61-4682-9FE7-C7C8D31C8830}">
      <dgm:prSet/>
      <dgm:spPr>
        <a:xfrm>
          <a:off x="1261682" y="845979"/>
          <a:ext cx="91440" cy="45117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89140616-9EDE-4A0E-90D7-C8993074EA94}" type="sibTrans" cxnId="{169A91AC-CF61-4682-9FE7-C7C8D31C8830}">
      <dgm:prSet/>
      <dgm:spPr/>
      <dgm:t>
        <a:bodyPr/>
        <a:lstStyle/>
        <a:p>
          <a:endParaRPr lang="ru-RU"/>
        </a:p>
      </dgm:t>
    </dgm:pt>
    <dgm:pt modelId="{40C19D55-21D8-4BFC-8FEC-F2DAFBFB4C4C}">
      <dgm:prSet phldrT="[Текст]" custT="1"/>
      <dgm:spPr>
        <a:xfrm>
          <a:off x="4695545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 тыс..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A96416B0-B929-448C-9691-5F679050F2D3}" type="parTrans" cxnId="{544FB742-7166-4B70-8F35-E8FF2F952467}">
      <dgm:prSet/>
      <dgm:spPr>
        <a:xfrm>
          <a:off x="4584631" y="876836"/>
          <a:ext cx="91440" cy="42031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5268492-7FDD-4F3C-A947-87AD9CE47501}" type="sibTrans" cxnId="{544FB742-7166-4B70-8F35-E8FF2F952467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81278C-BE0F-4143-940A-20BBBA4EDE1C}" type="pres">
      <dgm:prSet presAssocID="{29AC22EE-1E3F-4874-8E8D-A8F999AACADE}" presName="root" presStyleCnt="0"/>
      <dgm:spPr/>
    </dgm:pt>
    <dgm:pt modelId="{6FD021CF-AE8F-4AFB-8EBD-CD192556C114}" type="pres">
      <dgm:prSet presAssocID="{29AC22EE-1E3F-4874-8E8D-A8F999AACADE}" presName="rootComposite" presStyleCnt="0"/>
      <dgm:spPr/>
    </dgm:pt>
    <dgm:pt modelId="{C3B0304D-712A-4806-AE48-CB1809625D3F}" type="pres">
      <dgm:prSet presAssocID="{29AC22EE-1E3F-4874-8E8D-A8F999AACADE}" presName="rootText" presStyleLbl="node1" presStyleIdx="0" presStyleCnt="5" custScaleX="169207" custScaleY="20960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98D6140-94DD-4E00-91DE-39404E90D85F}" type="pres">
      <dgm:prSet presAssocID="{29AC22EE-1E3F-4874-8E8D-A8F999AACADE}" presName="rootConnector" presStyleLbl="node1" presStyleIdx="0" presStyleCnt="5"/>
      <dgm:spPr/>
      <dgm:t>
        <a:bodyPr/>
        <a:lstStyle/>
        <a:p>
          <a:endParaRPr lang="ru-RU"/>
        </a:p>
      </dgm:t>
    </dgm:pt>
    <dgm:pt modelId="{C9A5C86B-172E-45E5-92C0-64CC31DCB289}" type="pres">
      <dgm:prSet presAssocID="{29AC22EE-1E3F-4874-8E8D-A8F999AACADE}" presName="childShape" presStyleCnt="0"/>
      <dgm:spPr/>
    </dgm:pt>
    <dgm:pt modelId="{305DCE77-3E22-485A-BC76-EAA785D994C1}" type="pres">
      <dgm:prSet presAssocID="{6355EAEE-A47D-4A45-9D14-090AF972F4A0}" presName="Name13" presStyleLbl="parChTrans1D2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3936034-C0A5-4FF7-9AE6-7A3CCBFA81CF}" type="pres">
      <dgm:prSet presAssocID="{5B3AC8AE-7767-4A86-B983-8FF49CC91ACC}" presName="childText" presStyleLbl="bgAcc1" presStyleIdx="0" presStyleCnt="5" custScaleX="221006" custScaleY="144599" custLinFactNeighborX="-9827" custLinFactNeighborY="3568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D03A4D-CE8A-4FBB-A048-2BE0A2507BDE}" type="pres">
      <dgm:prSet presAssocID="{B5DDFC00-770E-49C8-BF70-6442B9313D2D}" presName="root" presStyleCnt="0"/>
      <dgm:spPr/>
    </dgm:pt>
    <dgm:pt modelId="{0AB261F7-040D-4542-AE29-BC3BC2489C06}" type="pres">
      <dgm:prSet presAssocID="{B5DDFC00-770E-49C8-BF70-6442B9313D2D}" presName="rootComposite" presStyleCnt="0"/>
      <dgm:spPr/>
    </dgm:pt>
    <dgm:pt modelId="{91723985-619B-452E-A26E-6BE0D8249EFD}" type="pres">
      <dgm:prSet presAssocID="{B5DDFC00-770E-49C8-BF70-6442B9313D2D}" presName="rootText" presStyleLbl="node1" presStyleIdx="1" presStyleCnt="5" custScaleX="151409" custScaleY="198759" custLinFactNeighborX="3367" custLinFactNeighborY="-332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2A2DA69-729D-438E-B376-C0C9F3ADB3B6}" type="pres">
      <dgm:prSet presAssocID="{B5DDFC00-770E-49C8-BF70-6442B9313D2D}" presName="rootConnector" presStyleLbl="node1" presStyleIdx="1" presStyleCnt="5"/>
      <dgm:spPr/>
      <dgm:t>
        <a:bodyPr/>
        <a:lstStyle/>
        <a:p>
          <a:endParaRPr lang="ru-RU"/>
        </a:p>
      </dgm:t>
    </dgm:pt>
    <dgm:pt modelId="{36A446C1-86EA-4588-9533-3F0C24A8BED5}" type="pres">
      <dgm:prSet presAssocID="{B5DDFC00-770E-49C8-BF70-6442B9313D2D}" presName="childShape" presStyleCnt="0"/>
      <dgm:spPr/>
    </dgm:pt>
    <dgm:pt modelId="{CF0FA6CF-6E5F-494E-8866-2F816D7BF9D1}" type="pres">
      <dgm:prSet presAssocID="{47AC7627-F1FC-4803-9D8A-229025EA979E}" presName="Name13" presStyleLbl="parChTrans1D2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7CCDB2C-0E06-448D-B36D-9B57F2C635D9}" type="pres">
      <dgm:prSet presAssocID="{37EA65D5-9D03-4152-B9E9-B8643D3308BB}" presName="childText" presStyleLbl="bgAcc1" presStyleIdx="1" presStyleCnt="5" custScaleX="153172" custScaleY="144599" custLinFactNeighborX="-1243" custLinFactNeighborY="4653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2" presStyleCnt="5" custScaleX="151005" custScaleY="2030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2" presStyleCnt="5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2" presStyleCnt="5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AC556CF-2071-4BBB-A927-16638E7D38C9}" type="pres">
      <dgm:prSet presAssocID="{263563F6-03B5-405F-A3FE-3CD1D2608E6E}" presName="root" presStyleCnt="0"/>
      <dgm:spPr/>
    </dgm:pt>
    <dgm:pt modelId="{6E68A845-65AD-4857-A404-BFE0745D2CC6}" type="pres">
      <dgm:prSet presAssocID="{263563F6-03B5-405F-A3FE-3CD1D2608E6E}" presName="rootComposite" presStyleCnt="0"/>
      <dgm:spPr/>
    </dgm:pt>
    <dgm:pt modelId="{75123F70-AB38-4BD5-856D-478DCE51BB5E}" type="pres">
      <dgm:prSet presAssocID="{263563F6-03B5-405F-A3FE-3CD1D2608E6E}" presName="rootText" presStyleLbl="node1" presStyleIdx="3" presStyleCnt="5" custScaleX="166476" custScaleY="19265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00AFB36-7FAC-4CDD-934F-7C61C03C91A6}" type="pres">
      <dgm:prSet presAssocID="{263563F6-03B5-405F-A3FE-3CD1D2608E6E}" presName="rootConnector" presStyleLbl="node1" presStyleIdx="3" presStyleCnt="5"/>
      <dgm:spPr/>
      <dgm:t>
        <a:bodyPr/>
        <a:lstStyle/>
        <a:p>
          <a:endParaRPr lang="ru-RU"/>
        </a:p>
      </dgm:t>
    </dgm:pt>
    <dgm:pt modelId="{EC7C079D-5637-4BE0-88C2-A6E7D1683136}" type="pres">
      <dgm:prSet presAssocID="{263563F6-03B5-405F-A3FE-3CD1D2608E6E}" presName="childShape" presStyleCnt="0"/>
      <dgm:spPr/>
    </dgm:pt>
    <dgm:pt modelId="{EBFD3AE2-906C-4A77-9486-9D83084D8F33}" type="pres">
      <dgm:prSet presAssocID="{B6CEB4BC-46E1-42B4-821A-FE0E8F9997B8}" presName="Name13" presStyleLbl="parChTrans1D2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037ED4E-B637-41BF-BDBF-ED61D8D2F998}" type="pres">
      <dgm:prSet presAssocID="{12336949-51BA-4EA9-9881-0825CCD89E3F}" presName="childText" presStyleLbl="bgAcc1" presStyleIdx="3" presStyleCnt="5" custScaleX="153172" custScaleY="144599" custLinFactNeighborX="-10104" custLinFactNeighborY="5264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C4E0228-C5E3-413A-A6E0-08895C4063C5}" type="pres">
      <dgm:prSet presAssocID="{8EC5E081-7518-4014-A513-14AF9FBE78ED}" presName="root" presStyleCnt="0"/>
      <dgm:spPr/>
    </dgm:pt>
    <dgm:pt modelId="{FC8E4008-9664-43DC-83E3-FDA7E26B71A3}" type="pres">
      <dgm:prSet presAssocID="{8EC5E081-7518-4014-A513-14AF9FBE78ED}" presName="rootComposite" presStyleCnt="0"/>
      <dgm:spPr/>
    </dgm:pt>
    <dgm:pt modelId="{DC864CB8-8D3B-4466-B662-A684597065B6}" type="pres">
      <dgm:prSet presAssocID="{8EC5E081-7518-4014-A513-14AF9FBE78ED}" presName="rootText" presStyleLbl="node1" presStyleIdx="4" presStyleCnt="5" custScaleX="165115" custScaleY="20550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69C5BE0-9939-4528-BD1F-DB9436B0C306}" type="pres">
      <dgm:prSet presAssocID="{8EC5E081-7518-4014-A513-14AF9FBE78ED}" presName="rootConnector" presStyleLbl="node1" presStyleIdx="4" presStyleCnt="5"/>
      <dgm:spPr/>
      <dgm:t>
        <a:bodyPr/>
        <a:lstStyle/>
        <a:p>
          <a:endParaRPr lang="ru-RU"/>
        </a:p>
      </dgm:t>
    </dgm:pt>
    <dgm:pt modelId="{89530F0F-E8C7-446D-957A-1B0AF43E8B29}" type="pres">
      <dgm:prSet presAssocID="{8EC5E081-7518-4014-A513-14AF9FBE78ED}" presName="childShape" presStyleCnt="0"/>
      <dgm:spPr/>
    </dgm:pt>
    <dgm:pt modelId="{3B2A3BCB-DAD0-4084-B3EE-2DD1B95E134D}" type="pres">
      <dgm:prSet presAssocID="{A96416B0-B929-448C-9691-5F679050F2D3}" presName="Name13" presStyleLbl="parChTrans1D2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1319C9F-5B9A-4E74-B54E-220C40D3B86C}" type="pres">
      <dgm:prSet presAssocID="{40C19D55-21D8-4BFC-8FEC-F2DAFBFB4C4C}" presName="childText" presStyleLbl="bgAcc1" presStyleIdx="4" presStyleCnt="5" custScaleX="153172" custScaleY="144599" custLinFactNeighborX="-7350" custLinFactNeighborY="3978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C9FC33E8-954C-4C77-BF48-436E122B1E7A}" type="presOf" srcId="{D26D3D25-586B-4ADE-8736-1BDAEA76DA68}" destId="{548B0460-A818-476F-B30D-BB744E25DDE0}" srcOrd="0" destOrd="0" presId="urn:microsoft.com/office/officeart/2005/8/layout/hierarchy3"/>
    <dgm:cxn modelId="{D5497A05-01D4-4699-9664-9660638A934D}" srcId="{A5EE7AC4-4E8F-420D-B319-D5311D97E568}" destId="{263563F6-03B5-405F-A3FE-3CD1D2608E6E}" srcOrd="3" destOrd="0" parTransId="{603ACDAC-0428-4E47-98D2-4922058746A8}" sibTransId="{414CC05F-F760-423D-8A6A-5DFE55C83617}"/>
    <dgm:cxn modelId="{62B5E386-8522-4A19-A86D-12A24042D4D4}" type="presOf" srcId="{263563F6-03B5-405F-A3FE-3CD1D2608E6E}" destId="{75123F70-AB38-4BD5-856D-478DCE51BB5E}" srcOrd="0" destOrd="0" presId="urn:microsoft.com/office/officeart/2005/8/layout/hierarchy3"/>
    <dgm:cxn modelId="{B0FEFD64-0DD8-438C-B6EC-D7B892C2F6D7}" type="presOf" srcId="{263563F6-03B5-405F-A3FE-3CD1D2608E6E}" destId="{400AFB36-7FAC-4CDD-934F-7C61C03C91A6}" srcOrd="1" destOrd="0" presId="urn:microsoft.com/office/officeart/2005/8/layout/hierarchy3"/>
    <dgm:cxn modelId="{37F57A8D-81F6-4649-B8F0-D1360EC6319F}" type="presOf" srcId="{37EA65D5-9D03-4152-B9E9-B8643D3308BB}" destId="{B7CCDB2C-0E06-448D-B36D-9B57F2C635D9}" srcOrd="0" destOrd="0" presId="urn:microsoft.com/office/officeart/2005/8/layout/hierarchy3"/>
    <dgm:cxn modelId="{28D0484D-1B68-4D30-9E2F-95AAB0CF8B17}" type="presOf" srcId="{8EC5E081-7518-4014-A513-14AF9FBE78ED}" destId="{C69C5BE0-9939-4528-BD1F-DB9436B0C306}" srcOrd="1" destOrd="0" presId="urn:microsoft.com/office/officeart/2005/8/layout/hierarchy3"/>
    <dgm:cxn modelId="{2775F54B-E6EC-4785-B6C3-39904059D3DD}" type="presOf" srcId="{12336949-51BA-4EA9-9881-0825CCD89E3F}" destId="{A037ED4E-B637-41BF-BDBF-ED61D8D2F998}" srcOrd="0" destOrd="0" presId="urn:microsoft.com/office/officeart/2005/8/layout/hierarchy3"/>
    <dgm:cxn modelId="{A3FA2ADD-D4E4-4FD6-964E-CFCC3998C89C}" type="presOf" srcId="{805ED152-F66E-4FD5-B253-313F073FB6A3}" destId="{9EF17077-E0C3-421B-BD48-B2D0ED3BCBE2}" srcOrd="0" destOrd="0" presId="urn:microsoft.com/office/officeart/2005/8/layout/hierarchy3"/>
    <dgm:cxn modelId="{89D66E32-5850-479A-93B5-2D0508C54DFD}" type="presOf" srcId="{A96416B0-B929-448C-9691-5F679050F2D3}" destId="{3B2A3BCB-DAD0-4084-B3EE-2DD1B95E134D}" srcOrd="0" destOrd="0" presId="urn:microsoft.com/office/officeart/2005/8/layout/hierarchy3"/>
    <dgm:cxn modelId="{53A58E27-E580-4713-9B03-D9B3BBADA882}" type="presOf" srcId="{B6CEB4BC-46E1-42B4-821A-FE0E8F9997B8}" destId="{EBFD3AE2-906C-4A77-9486-9D83084D8F33}" srcOrd="0" destOrd="0" presId="urn:microsoft.com/office/officeart/2005/8/layout/hierarchy3"/>
    <dgm:cxn modelId="{5ABBA475-671F-425C-91FA-FEDFDB3820FD}" srcId="{A5EE7AC4-4E8F-420D-B319-D5311D97E568}" destId="{B5DDFC00-770E-49C8-BF70-6442B9313D2D}" srcOrd="1" destOrd="0" parTransId="{8E45B94C-5057-4866-87F7-96FF9CBC118B}" sibTransId="{E96E4167-8B09-491D-BDDE-B8FC0BAF9080}"/>
    <dgm:cxn modelId="{9287589B-AB2D-4B3C-817A-7265EC0D02DD}" srcId="{29AC22EE-1E3F-4874-8E8D-A8F999AACADE}" destId="{5B3AC8AE-7767-4A86-B983-8FF49CC91ACC}" srcOrd="0" destOrd="0" parTransId="{6355EAEE-A47D-4A45-9D14-090AF972F4A0}" sibTransId="{A6AE01C1-D705-4F98-8210-FBFE3E24991A}"/>
    <dgm:cxn modelId="{0AF14709-2C4C-4B20-A7AE-8583A28C8D61}" type="presOf" srcId="{B5DDFC00-770E-49C8-BF70-6442B9313D2D}" destId="{91723985-619B-452E-A26E-6BE0D8249EFD}" srcOrd="0" destOrd="0" presId="urn:microsoft.com/office/officeart/2005/8/layout/hierarchy3"/>
    <dgm:cxn modelId="{52CFCED8-F1FD-4368-8E1A-6587E1FF5394}" type="presOf" srcId="{47AC7627-F1FC-4803-9D8A-229025EA979E}" destId="{CF0FA6CF-6E5F-494E-8866-2F816D7BF9D1}" srcOrd="0" destOrd="0" presId="urn:microsoft.com/office/officeart/2005/8/layout/hierarchy3"/>
    <dgm:cxn modelId="{0E9B8BEF-7C06-4E2C-8029-6E368A30A4AD}" type="presOf" srcId="{7881ADEB-9D89-45B0-BD96-674BFCC5A3FF}" destId="{867D94C0-F2D4-4B9C-8E8D-AF3C42D8AE5F}" srcOrd="0" destOrd="0" presId="urn:microsoft.com/office/officeart/2005/8/layout/hierarchy3"/>
    <dgm:cxn modelId="{16920753-C8DC-4FE3-B944-08E287F2EDF9}" srcId="{A5EE7AC4-4E8F-420D-B319-D5311D97E568}" destId="{29AC22EE-1E3F-4874-8E8D-A8F999AACADE}" srcOrd="0" destOrd="0" parTransId="{16CE7D2B-7FD9-4B04-9FC9-5345C271CF8A}" sibTransId="{F311976D-B4F4-4CAE-AC98-B35D33441854}"/>
    <dgm:cxn modelId="{BE062B4C-4538-4EC0-8630-3CF6D393ECD6}" type="presOf" srcId="{8EC5E081-7518-4014-A513-14AF9FBE78ED}" destId="{DC864CB8-8D3B-4466-B662-A684597065B6}" srcOrd="0" destOrd="0" presId="urn:microsoft.com/office/officeart/2005/8/layout/hierarchy3"/>
    <dgm:cxn modelId="{4DBE77BB-5CD9-45B2-913D-B54EE4E1A87B}" type="presOf" srcId="{29AC22EE-1E3F-4874-8E8D-A8F999AACADE}" destId="{C3B0304D-712A-4806-AE48-CB1809625D3F}" srcOrd="0" destOrd="0" presId="urn:microsoft.com/office/officeart/2005/8/layout/hierarchy3"/>
    <dgm:cxn modelId="{D63A8EEF-8793-4734-9778-99CD30213FEA}" type="presOf" srcId="{A5EE7AC4-4E8F-420D-B319-D5311D97E568}" destId="{6549E44A-01EF-4B80-9FEE-FEF69A84BE8D}" srcOrd="0" destOrd="0" presId="urn:microsoft.com/office/officeart/2005/8/layout/hierarchy3"/>
    <dgm:cxn modelId="{D2E3FADF-1DBA-4170-9EEA-CF9E4654BC00}" srcId="{A5EE7AC4-4E8F-420D-B319-D5311D97E568}" destId="{D26D3D25-586B-4ADE-8736-1BDAEA76DA68}" srcOrd="2" destOrd="0" parTransId="{06155EB8-415D-4F10-A18B-DE4A46D06FBC}" sibTransId="{D6CDA464-438A-4A72-9BB4-7CAE996021AC}"/>
    <dgm:cxn modelId="{169A91AC-CF61-4682-9FE7-C7C8D31C8830}" srcId="{B5DDFC00-770E-49C8-BF70-6442B9313D2D}" destId="{37EA65D5-9D03-4152-B9E9-B8643D3308BB}" srcOrd="0" destOrd="0" parTransId="{47AC7627-F1FC-4803-9D8A-229025EA979E}" sibTransId="{89140616-9EDE-4A0E-90D7-C8993074EA94}"/>
    <dgm:cxn modelId="{544FB742-7166-4B70-8F35-E8FF2F952467}" srcId="{8EC5E081-7518-4014-A513-14AF9FBE78ED}" destId="{40C19D55-21D8-4BFC-8FEC-F2DAFBFB4C4C}" srcOrd="0" destOrd="0" parTransId="{A96416B0-B929-448C-9691-5F679050F2D3}" sibTransId="{65268492-7FDD-4F3C-A947-87AD9CE47501}"/>
    <dgm:cxn modelId="{2B986C7F-836F-4D51-82ED-382D2BC939BF}" srcId="{A5EE7AC4-4E8F-420D-B319-D5311D97E568}" destId="{8EC5E081-7518-4014-A513-14AF9FBE78ED}" srcOrd="4" destOrd="0" parTransId="{3D1108D5-0B11-42BB-BDEA-04B78529325B}" sibTransId="{F200FAA0-B443-4571-9C2D-CE9E771AEC32}"/>
    <dgm:cxn modelId="{2CB41713-ADCE-42C9-9A76-2DDD3ED49F79}" type="presOf" srcId="{D26D3D25-586B-4ADE-8736-1BDAEA76DA68}" destId="{92E571F9-E95F-474D-BAB1-AD92FA889265}" srcOrd="1" destOrd="0" presId="urn:microsoft.com/office/officeart/2005/8/layout/hierarchy3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C4297F96-9E78-4C59-A466-59C945BEB66C}" type="presOf" srcId="{5B3AC8AE-7767-4A86-B983-8FF49CC91ACC}" destId="{93936034-C0A5-4FF7-9AE6-7A3CCBFA81CF}" srcOrd="0" destOrd="0" presId="urn:microsoft.com/office/officeart/2005/8/layout/hierarchy3"/>
    <dgm:cxn modelId="{320E3AEC-FEC3-4D68-B133-49BDED0F50F6}" srcId="{263563F6-03B5-405F-A3FE-3CD1D2608E6E}" destId="{12336949-51BA-4EA9-9881-0825CCD89E3F}" srcOrd="0" destOrd="0" parTransId="{B6CEB4BC-46E1-42B4-821A-FE0E8F9997B8}" sibTransId="{69D5D642-6D82-4FB5-828D-A9D15EFCE006}"/>
    <dgm:cxn modelId="{645D2DD7-F3A3-479B-9E66-1FD6EFEC4BA2}" type="presOf" srcId="{29AC22EE-1E3F-4874-8E8D-A8F999AACADE}" destId="{A98D6140-94DD-4E00-91DE-39404E90D85F}" srcOrd="1" destOrd="0" presId="urn:microsoft.com/office/officeart/2005/8/layout/hierarchy3"/>
    <dgm:cxn modelId="{5CCFDDE2-C0D7-4D63-A026-F1960D77BFBF}" type="presOf" srcId="{40C19D55-21D8-4BFC-8FEC-F2DAFBFB4C4C}" destId="{41319C9F-5B9A-4E74-B54E-220C40D3B86C}" srcOrd="0" destOrd="0" presId="urn:microsoft.com/office/officeart/2005/8/layout/hierarchy3"/>
    <dgm:cxn modelId="{01B53BC2-CB17-4363-BF0F-9CF1B8258580}" type="presOf" srcId="{B5DDFC00-770E-49C8-BF70-6442B9313D2D}" destId="{32A2DA69-729D-438E-B376-C0C9F3ADB3B6}" srcOrd="1" destOrd="0" presId="urn:microsoft.com/office/officeart/2005/8/layout/hierarchy3"/>
    <dgm:cxn modelId="{82586A3D-1387-47EF-B867-2000FF09DF2F}" type="presOf" srcId="{6355EAEE-A47D-4A45-9D14-090AF972F4A0}" destId="{305DCE77-3E22-485A-BC76-EAA785D994C1}" srcOrd="0" destOrd="0" presId="urn:microsoft.com/office/officeart/2005/8/layout/hierarchy3"/>
    <dgm:cxn modelId="{2F024EA7-A04E-4CA2-95F8-5E088DCE8269}" type="presParOf" srcId="{6549E44A-01EF-4B80-9FEE-FEF69A84BE8D}" destId="{0481278C-BE0F-4143-940A-20BBBA4EDE1C}" srcOrd="0" destOrd="0" presId="urn:microsoft.com/office/officeart/2005/8/layout/hierarchy3"/>
    <dgm:cxn modelId="{85363888-AD4F-4134-B132-283FABB11834}" type="presParOf" srcId="{0481278C-BE0F-4143-940A-20BBBA4EDE1C}" destId="{6FD021CF-AE8F-4AFB-8EBD-CD192556C114}" srcOrd="0" destOrd="0" presId="urn:microsoft.com/office/officeart/2005/8/layout/hierarchy3"/>
    <dgm:cxn modelId="{F36CDC25-9C49-4CBB-B9BC-BB2D7F6835C5}" type="presParOf" srcId="{6FD021CF-AE8F-4AFB-8EBD-CD192556C114}" destId="{C3B0304D-712A-4806-AE48-CB1809625D3F}" srcOrd="0" destOrd="0" presId="urn:microsoft.com/office/officeart/2005/8/layout/hierarchy3"/>
    <dgm:cxn modelId="{16C1854B-C11F-46F0-8A4A-519BC476A8CD}" type="presParOf" srcId="{6FD021CF-AE8F-4AFB-8EBD-CD192556C114}" destId="{A98D6140-94DD-4E00-91DE-39404E90D85F}" srcOrd="1" destOrd="0" presId="urn:microsoft.com/office/officeart/2005/8/layout/hierarchy3"/>
    <dgm:cxn modelId="{4B1FBB8B-C6B2-478A-BCDB-14B4A0694FF1}" type="presParOf" srcId="{0481278C-BE0F-4143-940A-20BBBA4EDE1C}" destId="{C9A5C86B-172E-45E5-92C0-64CC31DCB289}" srcOrd="1" destOrd="0" presId="urn:microsoft.com/office/officeart/2005/8/layout/hierarchy3"/>
    <dgm:cxn modelId="{3D83F676-3ABC-4E6B-9AEA-5DA23D7796DB}" type="presParOf" srcId="{C9A5C86B-172E-45E5-92C0-64CC31DCB289}" destId="{305DCE77-3E22-485A-BC76-EAA785D994C1}" srcOrd="0" destOrd="0" presId="urn:microsoft.com/office/officeart/2005/8/layout/hierarchy3"/>
    <dgm:cxn modelId="{230E1387-5833-414F-A229-47CE2849E8E2}" type="presParOf" srcId="{C9A5C86B-172E-45E5-92C0-64CC31DCB289}" destId="{93936034-C0A5-4FF7-9AE6-7A3CCBFA81CF}" srcOrd="1" destOrd="0" presId="urn:microsoft.com/office/officeart/2005/8/layout/hierarchy3"/>
    <dgm:cxn modelId="{B402A329-5616-40A9-B6BE-27C647AD9E6F}" type="presParOf" srcId="{6549E44A-01EF-4B80-9FEE-FEF69A84BE8D}" destId="{1AD03A4D-CE8A-4FBB-A048-2BE0A2507BDE}" srcOrd="1" destOrd="0" presId="urn:microsoft.com/office/officeart/2005/8/layout/hierarchy3"/>
    <dgm:cxn modelId="{55F8EC38-792A-498F-91CB-138E39BAF891}" type="presParOf" srcId="{1AD03A4D-CE8A-4FBB-A048-2BE0A2507BDE}" destId="{0AB261F7-040D-4542-AE29-BC3BC2489C06}" srcOrd="0" destOrd="0" presId="urn:microsoft.com/office/officeart/2005/8/layout/hierarchy3"/>
    <dgm:cxn modelId="{758B31A4-37DC-4A9E-BF73-23C633BAE715}" type="presParOf" srcId="{0AB261F7-040D-4542-AE29-BC3BC2489C06}" destId="{91723985-619B-452E-A26E-6BE0D8249EFD}" srcOrd="0" destOrd="0" presId="urn:microsoft.com/office/officeart/2005/8/layout/hierarchy3"/>
    <dgm:cxn modelId="{B3EBFD95-8F2C-452C-933A-99C9CA554A5B}" type="presParOf" srcId="{0AB261F7-040D-4542-AE29-BC3BC2489C06}" destId="{32A2DA69-729D-438E-B376-C0C9F3ADB3B6}" srcOrd="1" destOrd="0" presId="urn:microsoft.com/office/officeart/2005/8/layout/hierarchy3"/>
    <dgm:cxn modelId="{B6DAB5C5-A4F4-4586-B08F-B076A2C31DF5}" type="presParOf" srcId="{1AD03A4D-CE8A-4FBB-A048-2BE0A2507BDE}" destId="{36A446C1-86EA-4588-9533-3F0C24A8BED5}" srcOrd="1" destOrd="0" presId="urn:microsoft.com/office/officeart/2005/8/layout/hierarchy3"/>
    <dgm:cxn modelId="{6A63A412-7297-43C6-AE60-128A26C1F655}" type="presParOf" srcId="{36A446C1-86EA-4588-9533-3F0C24A8BED5}" destId="{CF0FA6CF-6E5F-494E-8866-2F816D7BF9D1}" srcOrd="0" destOrd="0" presId="urn:microsoft.com/office/officeart/2005/8/layout/hierarchy3"/>
    <dgm:cxn modelId="{521C860E-A66D-45FA-8A70-6C41FC175D80}" type="presParOf" srcId="{36A446C1-86EA-4588-9533-3F0C24A8BED5}" destId="{B7CCDB2C-0E06-448D-B36D-9B57F2C635D9}" srcOrd="1" destOrd="0" presId="urn:microsoft.com/office/officeart/2005/8/layout/hierarchy3"/>
    <dgm:cxn modelId="{B807FE55-6492-4252-9953-E061D6BF0119}" type="presParOf" srcId="{6549E44A-01EF-4B80-9FEE-FEF69A84BE8D}" destId="{7C7E4ADE-8B75-491D-93D9-107D3B903A1E}" srcOrd="2" destOrd="0" presId="urn:microsoft.com/office/officeart/2005/8/layout/hierarchy3"/>
    <dgm:cxn modelId="{798EF6D5-6556-4FB7-ADE0-9616952AA5F7}" type="presParOf" srcId="{7C7E4ADE-8B75-491D-93D9-107D3B903A1E}" destId="{36F456E2-6E5A-48E5-BCC5-5D0850C26268}" srcOrd="0" destOrd="0" presId="urn:microsoft.com/office/officeart/2005/8/layout/hierarchy3"/>
    <dgm:cxn modelId="{E9B302CB-C1AB-4E8E-B04B-28BD2EC19FCD}" type="presParOf" srcId="{36F456E2-6E5A-48E5-BCC5-5D0850C26268}" destId="{548B0460-A818-476F-B30D-BB744E25DDE0}" srcOrd="0" destOrd="0" presId="urn:microsoft.com/office/officeart/2005/8/layout/hierarchy3"/>
    <dgm:cxn modelId="{B6AA0AD2-6CCA-46D9-A8BF-37F9E822943F}" type="presParOf" srcId="{36F456E2-6E5A-48E5-BCC5-5D0850C26268}" destId="{92E571F9-E95F-474D-BAB1-AD92FA889265}" srcOrd="1" destOrd="0" presId="urn:microsoft.com/office/officeart/2005/8/layout/hierarchy3"/>
    <dgm:cxn modelId="{6F868985-3AF5-494C-9811-6B4875B0A400}" type="presParOf" srcId="{7C7E4ADE-8B75-491D-93D9-107D3B903A1E}" destId="{84A55B4E-0517-44F9-885C-1522D94D0DAF}" srcOrd="1" destOrd="0" presId="urn:microsoft.com/office/officeart/2005/8/layout/hierarchy3"/>
    <dgm:cxn modelId="{1EF0A0C6-CAFA-49FD-B2FF-2225DE50637B}" type="presParOf" srcId="{84A55B4E-0517-44F9-885C-1522D94D0DAF}" destId="{867D94C0-F2D4-4B9C-8E8D-AF3C42D8AE5F}" srcOrd="0" destOrd="0" presId="urn:microsoft.com/office/officeart/2005/8/layout/hierarchy3"/>
    <dgm:cxn modelId="{B5E77754-3119-49CA-AEF1-195ED50C8DB3}" type="presParOf" srcId="{84A55B4E-0517-44F9-885C-1522D94D0DAF}" destId="{9EF17077-E0C3-421B-BD48-B2D0ED3BCBE2}" srcOrd="1" destOrd="0" presId="urn:microsoft.com/office/officeart/2005/8/layout/hierarchy3"/>
    <dgm:cxn modelId="{AB5C4C26-C78B-43BA-9212-9B3359B98572}" type="presParOf" srcId="{6549E44A-01EF-4B80-9FEE-FEF69A84BE8D}" destId="{CAC556CF-2071-4BBB-A927-16638E7D38C9}" srcOrd="3" destOrd="0" presId="urn:microsoft.com/office/officeart/2005/8/layout/hierarchy3"/>
    <dgm:cxn modelId="{4D05948F-C333-4799-AB34-C85A978B701D}" type="presParOf" srcId="{CAC556CF-2071-4BBB-A927-16638E7D38C9}" destId="{6E68A845-65AD-4857-A404-BFE0745D2CC6}" srcOrd="0" destOrd="0" presId="urn:microsoft.com/office/officeart/2005/8/layout/hierarchy3"/>
    <dgm:cxn modelId="{B68EB17C-EB87-42DE-8DE3-93A74B800613}" type="presParOf" srcId="{6E68A845-65AD-4857-A404-BFE0745D2CC6}" destId="{75123F70-AB38-4BD5-856D-478DCE51BB5E}" srcOrd="0" destOrd="0" presId="urn:microsoft.com/office/officeart/2005/8/layout/hierarchy3"/>
    <dgm:cxn modelId="{808EEAAC-BA75-45D7-B830-18E42CEEB82F}" type="presParOf" srcId="{6E68A845-65AD-4857-A404-BFE0745D2CC6}" destId="{400AFB36-7FAC-4CDD-934F-7C61C03C91A6}" srcOrd="1" destOrd="0" presId="urn:microsoft.com/office/officeart/2005/8/layout/hierarchy3"/>
    <dgm:cxn modelId="{BF8D3EA4-9D9A-4362-8D4F-B5C987FF82DE}" type="presParOf" srcId="{CAC556CF-2071-4BBB-A927-16638E7D38C9}" destId="{EC7C079D-5637-4BE0-88C2-A6E7D1683136}" srcOrd="1" destOrd="0" presId="urn:microsoft.com/office/officeart/2005/8/layout/hierarchy3"/>
    <dgm:cxn modelId="{AD574D33-1624-46D1-9E9A-A242BF7A9D09}" type="presParOf" srcId="{EC7C079D-5637-4BE0-88C2-A6E7D1683136}" destId="{EBFD3AE2-906C-4A77-9486-9D83084D8F33}" srcOrd="0" destOrd="0" presId="urn:microsoft.com/office/officeart/2005/8/layout/hierarchy3"/>
    <dgm:cxn modelId="{B1CB6089-00E9-4888-82A5-3A0968BAB33F}" type="presParOf" srcId="{EC7C079D-5637-4BE0-88C2-A6E7D1683136}" destId="{A037ED4E-B637-41BF-BDBF-ED61D8D2F998}" srcOrd="1" destOrd="0" presId="urn:microsoft.com/office/officeart/2005/8/layout/hierarchy3"/>
    <dgm:cxn modelId="{DC109797-B000-46BB-AC5E-0D9F5E36A1C5}" type="presParOf" srcId="{6549E44A-01EF-4B80-9FEE-FEF69A84BE8D}" destId="{EC4E0228-C5E3-413A-A6E0-08895C4063C5}" srcOrd="4" destOrd="0" presId="urn:microsoft.com/office/officeart/2005/8/layout/hierarchy3"/>
    <dgm:cxn modelId="{751D13BB-067E-4750-AF64-CFC44FB4C6D9}" type="presParOf" srcId="{EC4E0228-C5E3-413A-A6E0-08895C4063C5}" destId="{FC8E4008-9664-43DC-83E3-FDA7E26B71A3}" srcOrd="0" destOrd="0" presId="urn:microsoft.com/office/officeart/2005/8/layout/hierarchy3"/>
    <dgm:cxn modelId="{CC13FB69-0E47-4E0A-98C9-9F9C6C7E0EF0}" type="presParOf" srcId="{FC8E4008-9664-43DC-83E3-FDA7E26B71A3}" destId="{DC864CB8-8D3B-4466-B662-A684597065B6}" srcOrd="0" destOrd="0" presId="urn:microsoft.com/office/officeart/2005/8/layout/hierarchy3"/>
    <dgm:cxn modelId="{6267ABFF-9152-417A-8BD1-7D06EF7CAB73}" type="presParOf" srcId="{FC8E4008-9664-43DC-83E3-FDA7E26B71A3}" destId="{C69C5BE0-9939-4528-BD1F-DB9436B0C306}" srcOrd="1" destOrd="0" presId="urn:microsoft.com/office/officeart/2005/8/layout/hierarchy3"/>
    <dgm:cxn modelId="{F205B697-30E7-4266-A512-23BC684AF82E}" type="presParOf" srcId="{EC4E0228-C5E3-413A-A6E0-08895C4063C5}" destId="{89530F0F-E8C7-446D-957A-1B0AF43E8B29}" srcOrd="1" destOrd="0" presId="urn:microsoft.com/office/officeart/2005/8/layout/hierarchy3"/>
    <dgm:cxn modelId="{94D8BCEA-8512-4001-B0A1-4FBB646581E8}" type="presParOf" srcId="{89530F0F-E8C7-446D-957A-1B0AF43E8B29}" destId="{3B2A3BCB-DAD0-4084-B3EE-2DD1B95E134D}" srcOrd="0" destOrd="0" presId="urn:microsoft.com/office/officeart/2005/8/layout/hierarchy3"/>
    <dgm:cxn modelId="{2157AC6B-3457-47BD-9E85-C331C2A18AAB}" type="presParOf" srcId="{89530F0F-E8C7-446D-957A-1B0AF43E8B29}" destId="{41319C9F-5B9A-4E74-B54E-220C40D3B8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AC22EE-1E3F-4874-8E8D-A8F999AACADE}">
      <dgm:prSet phldrT="[Текст]" custT="1"/>
      <dgm:spPr>
        <a:xfrm>
          <a:off x="3011" y="246759"/>
          <a:ext cx="1037595" cy="642666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2016  год    (фактическое исполнение)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6CE7D2B-7FD9-4B04-9FC9-5345C271CF8A}" type="parTrans" cxnId="{16920753-C8DC-4FE3-B944-08E287F2EDF9}">
      <dgm:prSet/>
      <dgm:spPr/>
      <dgm:t>
        <a:bodyPr/>
        <a:lstStyle/>
        <a:p>
          <a:endParaRPr lang="ru-RU"/>
        </a:p>
      </dgm:t>
    </dgm:pt>
    <dgm:pt modelId="{F311976D-B4F4-4CAE-AC98-B35D33441854}" type="sibTrans" cxnId="{16920753-C8DC-4FE3-B944-08E287F2EDF9}">
      <dgm:prSet/>
      <dgm:spPr/>
      <dgm:t>
        <a:bodyPr/>
        <a:lstStyle/>
        <a:p>
          <a:endParaRPr lang="ru-RU"/>
        </a:p>
      </dgm:t>
    </dgm:pt>
    <dgm:pt modelId="{5B3AC8AE-7767-4A86-B983-8FF49CC91ACC}">
      <dgm:prSet phldrT="[Текст]" custT="1"/>
      <dgm:spPr>
        <a:xfrm>
          <a:off x="162322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69,0 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355EAEE-A47D-4A45-9D14-090AF972F4A0}" type="parTrans" cxnId="{9287589B-AB2D-4B3C-817A-7265EC0D02DD}">
      <dgm:prSet/>
      <dgm:spPr>
        <a:xfrm>
          <a:off x="61051" y="889425"/>
          <a:ext cx="91440" cy="407728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A6AE01C1-D705-4F98-8210-FBFE3E24991A}" type="sibTrans" cxnId="{9287589B-AB2D-4B3C-817A-7265EC0D02DD}">
      <dgm:prSet/>
      <dgm:spPr/>
      <dgm:t>
        <a:bodyPr/>
        <a:lstStyle/>
        <a:p>
          <a:endParaRPr lang="ru-RU"/>
        </a:p>
      </dgm:t>
    </dgm:pt>
    <dgm:pt modelId="{B5DDFC00-770E-49C8-BF70-6442B9313D2D}">
      <dgm:prSet phldrT="[Текст]" custT="1"/>
      <dgm:spPr>
        <a:xfrm>
          <a:off x="1214556" y="236573"/>
          <a:ext cx="928456" cy="60940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2017 год (ожидаемое исполнение)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E45B94C-5057-4866-87F7-96FF9CBC118B}" type="parTrans" cxnId="{5ABBA475-671F-425C-91FA-FEDFDB3820FD}">
      <dgm:prSet/>
      <dgm:spPr/>
      <dgm:t>
        <a:bodyPr/>
        <a:lstStyle/>
        <a:p>
          <a:endParaRPr lang="ru-RU"/>
        </a:p>
      </dgm:t>
    </dgm:pt>
    <dgm:pt modelId="{E96E4167-8B09-491D-BDDE-B8FC0BAF9080}" type="sibTrans" cxnId="{5ABBA475-671F-425C-91FA-FEDFDB3820FD}">
      <dgm:prSet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263563F6-03B5-405F-A3FE-3CD1D2608E6E}">
      <dgm:prSet phldrT="[Текст]" custT="1"/>
      <dgm:spPr>
        <a:xfrm>
          <a:off x="3354950" y="246759"/>
          <a:ext cx="1020848" cy="59068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603ACDAC-0428-4E47-98D2-4922058746A8}" type="parTrans" cxnId="{D5497A05-01D4-4699-9664-9660638A934D}">
      <dgm:prSet/>
      <dgm:spPr/>
      <dgm:t>
        <a:bodyPr/>
        <a:lstStyle/>
        <a:p>
          <a:endParaRPr lang="ru-RU"/>
        </a:p>
      </dgm:t>
    </dgm:pt>
    <dgm:pt modelId="{414CC05F-F760-423D-8A6A-5DFE55C83617}" type="sibTrans" cxnId="{D5497A05-01D4-4699-9664-9660638A934D}">
      <dgm:prSet/>
      <dgm:spPr/>
      <dgm:t>
        <a:bodyPr/>
        <a:lstStyle/>
        <a:p>
          <a:endParaRPr lang="ru-RU"/>
        </a:p>
      </dgm:t>
    </dgm:pt>
    <dgm:pt modelId="{12336949-51BA-4EA9-9881-0825CCD89E3F}">
      <dgm:prSet phldrT="[Текст]" custT="1"/>
      <dgm:spPr>
        <a:xfrm>
          <a:off x="3509552" y="1075504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B6CEB4BC-46E1-42B4-821A-FE0E8F9997B8}" type="parTrans" cxnId="{320E3AEC-FEC3-4D68-B133-49BDED0F50F6}">
      <dgm:prSet/>
      <dgm:spPr>
        <a:xfrm>
          <a:off x="3411315" y="837440"/>
          <a:ext cx="91440" cy="45973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9D5D642-6D82-4FB5-828D-A9D15EFCE006}" type="sibTrans" cxnId="{320E3AEC-FEC3-4D68-B133-49BDED0F50F6}">
      <dgm:prSet/>
      <dgm:spPr/>
      <dgm:t>
        <a:bodyPr/>
        <a:lstStyle/>
        <a:p>
          <a:endParaRPr lang="ru-RU"/>
        </a:p>
      </dgm:t>
    </dgm:pt>
    <dgm:pt modelId="{8EC5E081-7518-4014-A513-14AF9FBE78ED}">
      <dgm:prSet phldrT="[Текст]" custT="1"/>
      <dgm:spPr>
        <a:xfrm>
          <a:off x="4529101" y="246759"/>
          <a:ext cx="1012502" cy="63007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3D1108D5-0B11-42BB-BDEA-04B78529325B}" type="parTrans" cxnId="{2B986C7F-836F-4D51-82ED-382D2BC939BF}">
      <dgm:prSet/>
      <dgm:spPr/>
      <dgm:t>
        <a:bodyPr/>
        <a:lstStyle/>
        <a:p>
          <a:endParaRPr lang="ru-RU"/>
        </a:p>
      </dgm:t>
    </dgm:pt>
    <dgm:pt modelId="{F200FAA0-B443-4571-9C2D-CE9E771AEC32}" type="sibTrans" cxnId="{2B986C7F-836F-4D51-82ED-382D2BC939BF}">
      <dgm:prSet/>
      <dgm:spPr/>
      <dgm:t>
        <a:bodyPr/>
        <a:lstStyle/>
        <a:p>
          <a:endParaRPr lang="ru-RU"/>
        </a:p>
      </dgm:t>
    </dgm:pt>
    <dgm:pt modelId="{37EA65D5-9D03-4152-B9E9-B8643D3308BB}">
      <dgm:prSet phldrT="[Текст]" custT="1"/>
      <dgm:spPr>
        <a:xfrm>
          <a:off x="1373503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0,3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7AC7627-F1FC-4803-9D8A-229025EA979E}" type="parTrans" cxnId="{169A91AC-CF61-4682-9FE7-C7C8D31C8830}">
      <dgm:prSet/>
      <dgm:spPr>
        <a:xfrm>
          <a:off x="1261682" y="845979"/>
          <a:ext cx="91440" cy="45117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89140616-9EDE-4A0E-90D7-C8993074EA94}" type="sibTrans" cxnId="{169A91AC-CF61-4682-9FE7-C7C8D31C8830}">
      <dgm:prSet/>
      <dgm:spPr/>
      <dgm:t>
        <a:bodyPr/>
        <a:lstStyle/>
        <a:p>
          <a:endParaRPr lang="ru-RU"/>
        </a:p>
      </dgm:t>
    </dgm:pt>
    <dgm:pt modelId="{40C19D55-21D8-4BFC-8FEC-F2DAFBFB4C4C}">
      <dgm:prSet phldrT="[Текст]" custT="1"/>
      <dgm:spPr>
        <a:xfrm>
          <a:off x="4695545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 тыс..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A96416B0-B929-448C-9691-5F679050F2D3}" type="parTrans" cxnId="{544FB742-7166-4B70-8F35-E8FF2F952467}">
      <dgm:prSet/>
      <dgm:spPr>
        <a:xfrm>
          <a:off x="4584631" y="876836"/>
          <a:ext cx="91440" cy="42031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5268492-7FDD-4F3C-A947-87AD9CE47501}" type="sibTrans" cxnId="{544FB742-7166-4B70-8F35-E8FF2F952467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81278C-BE0F-4143-940A-20BBBA4EDE1C}" type="pres">
      <dgm:prSet presAssocID="{29AC22EE-1E3F-4874-8E8D-A8F999AACADE}" presName="root" presStyleCnt="0"/>
      <dgm:spPr/>
    </dgm:pt>
    <dgm:pt modelId="{6FD021CF-AE8F-4AFB-8EBD-CD192556C114}" type="pres">
      <dgm:prSet presAssocID="{29AC22EE-1E3F-4874-8E8D-A8F999AACADE}" presName="rootComposite" presStyleCnt="0"/>
      <dgm:spPr/>
    </dgm:pt>
    <dgm:pt modelId="{C3B0304D-712A-4806-AE48-CB1809625D3F}" type="pres">
      <dgm:prSet presAssocID="{29AC22EE-1E3F-4874-8E8D-A8F999AACADE}" presName="rootText" presStyleLbl="node1" presStyleIdx="0" presStyleCnt="5" custScaleX="169207" custScaleY="20960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98D6140-94DD-4E00-91DE-39404E90D85F}" type="pres">
      <dgm:prSet presAssocID="{29AC22EE-1E3F-4874-8E8D-A8F999AACADE}" presName="rootConnector" presStyleLbl="node1" presStyleIdx="0" presStyleCnt="5"/>
      <dgm:spPr/>
      <dgm:t>
        <a:bodyPr/>
        <a:lstStyle/>
        <a:p>
          <a:endParaRPr lang="ru-RU"/>
        </a:p>
      </dgm:t>
    </dgm:pt>
    <dgm:pt modelId="{C9A5C86B-172E-45E5-92C0-64CC31DCB289}" type="pres">
      <dgm:prSet presAssocID="{29AC22EE-1E3F-4874-8E8D-A8F999AACADE}" presName="childShape" presStyleCnt="0"/>
      <dgm:spPr/>
    </dgm:pt>
    <dgm:pt modelId="{305DCE77-3E22-485A-BC76-EAA785D994C1}" type="pres">
      <dgm:prSet presAssocID="{6355EAEE-A47D-4A45-9D14-090AF972F4A0}" presName="Name13" presStyleLbl="parChTrans1D2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3936034-C0A5-4FF7-9AE6-7A3CCBFA81CF}" type="pres">
      <dgm:prSet presAssocID="{5B3AC8AE-7767-4A86-B983-8FF49CC91ACC}" presName="childText" presStyleLbl="bgAcc1" presStyleIdx="0" presStyleCnt="5" custScaleX="221006" custScaleY="144599" custLinFactNeighborX="-9827" custLinFactNeighborY="3568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D03A4D-CE8A-4FBB-A048-2BE0A2507BDE}" type="pres">
      <dgm:prSet presAssocID="{B5DDFC00-770E-49C8-BF70-6442B9313D2D}" presName="root" presStyleCnt="0"/>
      <dgm:spPr/>
    </dgm:pt>
    <dgm:pt modelId="{0AB261F7-040D-4542-AE29-BC3BC2489C06}" type="pres">
      <dgm:prSet presAssocID="{B5DDFC00-770E-49C8-BF70-6442B9313D2D}" presName="rootComposite" presStyleCnt="0"/>
      <dgm:spPr/>
    </dgm:pt>
    <dgm:pt modelId="{91723985-619B-452E-A26E-6BE0D8249EFD}" type="pres">
      <dgm:prSet presAssocID="{B5DDFC00-770E-49C8-BF70-6442B9313D2D}" presName="rootText" presStyleLbl="node1" presStyleIdx="1" presStyleCnt="5" custScaleX="151409" custScaleY="198759" custLinFactNeighborX="3367" custLinFactNeighborY="-332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2A2DA69-729D-438E-B376-C0C9F3ADB3B6}" type="pres">
      <dgm:prSet presAssocID="{B5DDFC00-770E-49C8-BF70-6442B9313D2D}" presName="rootConnector" presStyleLbl="node1" presStyleIdx="1" presStyleCnt="5"/>
      <dgm:spPr/>
      <dgm:t>
        <a:bodyPr/>
        <a:lstStyle/>
        <a:p>
          <a:endParaRPr lang="ru-RU"/>
        </a:p>
      </dgm:t>
    </dgm:pt>
    <dgm:pt modelId="{36A446C1-86EA-4588-9533-3F0C24A8BED5}" type="pres">
      <dgm:prSet presAssocID="{B5DDFC00-770E-49C8-BF70-6442B9313D2D}" presName="childShape" presStyleCnt="0"/>
      <dgm:spPr/>
    </dgm:pt>
    <dgm:pt modelId="{CF0FA6CF-6E5F-494E-8866-2F816D7BF9D1}" type="pres">
      <dgm:prSet presAssocID="{47AC7627-F1FC-4803-9D8A-229025EA979E}" presName="Name13" presStyleLbl="parChTrans1D2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7CCDB2C-0E06-448D-B36D-9B57F2C635D9}" type="pres">
      <dgm:prSet presAssocID="{37EA65D5-9D03-4152-B9E9-B8643D3308BB}" presName="childText" presStyleLbl="bgAcc1" presStyleIdx="1" presStyleCnt="5" custScaleX="153172" custScaleY="144599" custLinFactNeighborX="-1243" custLinFactNeighborY="4653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2" presStyleCnt="5" custScaleX="151005" custScaleY="2030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2" presStyleCnt="5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2" presStyleCnt="5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AC556CF-2071-4BBB-A927-16638E7D38C9}" type="pres">
      <dgm:prSet presAssocID="{263563F6-03B5-405F-A3FE-3CD1D2608E6E}" presName="root" presStyleCnt="0"/>
      <dgm:spPr/>
    </dgm:pt>
    <dgm:pt modelId="{6E68A845-65AD-4857-A404-BFE0745D2CC6}" type="pres">
      <dgm:prSet presAssocID="{263563F6-03B5-405F-A3FE-3CD1D2608E6E}" presName="rootComposite" presStyleCnt="0"/>
      <dgm:spPr/>
    </dgm:pt>
    <dgm:pt modelId="{75123F70-AB38-4BD5-856D-478DCE51BB5E}" type="pres">
      <dgm:prSet presAssocID="{263563F6-03B5-405F-A3FE-3CD1D2608E6E}" presName="rootText" presStyleLbl="node1" presStyleIdx="3" presStyleCnt="5" custScaleX="166476" custScaleY="19265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00AFB36-7FAC-4CDD-934F-7C61C03C91A6}" type="pres">
      <dgm:prSet presAssocID="{263563F6-03B5-405F-A3FE-3CD1D2608E6E}" presName="rootConnector" presStyleLbl="node1" presStyleIdx="3" presStyleCnt="5"/>
      <dgm:spPr/>
      <dgm:t>
        <a:bodyPr/>
        <a:lstStyle/>
        <a:p>
          <a:endParaRPr lang="ru-RU"/>
        </a:p>
      </dgm:t>
    </dgm:pt>
    <dgm:pt modelId="{EC7C079D-5637-4BE0-88C2-A6E7D1683136}" type="pres">
      <dgm:prSet presAssocID="{263563F6-03B5-405F-A3FE-3CD1D2608E6E}" presName="childShape" presStyleCnt="0"/>
      <dgm:spPr/>
    </dgm:pt>
    <dgm:pt modelId="{EBFD3AE2-906C-4A77-9486-9D83084D8F33}" type="pres">
      <dgm:prSet presAssocID="{B6CEB4BC-46E1-42B4-821A-FE0E8F9997B8}" presName="Name13" presStyleLbl="parChTrans1D2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037ED4E-B637-41BF-BDBF-ED61D8D2F998}" type="pres">
      <dgm:prSet presAssocID="{12336949-51BA-4EA9-9881-0825CCD89E3F}" presName="childText" presStyleLbl="bgAcc1" presStyleIdx="3" presStyleCnt="5" custScaleX="153172" custScaleY="144599" custLinFactNeighborX="-10104" custLinFactNeighborY="5264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C4E0228-C5E3-413A-A6E0-08895C4063C5}" type="pres">
      <dgm:prSet presAssocID="{8EC5E081-7518-4014-A513-14AF9FBE78ED}" presName="root" presStyleCnt="0"/>
      <dgm:spPr/>
    </dgm:pt>
    <dgm:pt modelId="{FC8E4008-9664-43DC-83E3-FDA7E26B71A3}" type="pres">
      <dgm:prSet presAssocID="{8EC5E081-7518-4014-A513-14AF9FBE78ED}" presName="rootComposite" presStyleCnt="0"/>
      <dgm:spPr/>
    </dgm:pt>
    <dgm:pt modelId="{DC864CB8-8D3B-4466-B662-A684597065B6}" type="pres">
      <dgm:prSet presAssocID="{8EC5E081-7518-4014-A513-14AF9FBE78ED}" presName="rootText" presStyleLbl="node1" presStyleIdx="4" presStyleCnt="5" custScaleX="165115" custScaleY="20550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69C5BE0-9939-4528-BD1F-DB9436B0C306}" type="pres">
      <dgm:prSet presAssocID="{8EC5E081-7518-4014-A513-14AF9FBE78ED}" presName="rootConnector" presStyleLbl="node1" presStyleIdx="4" presStyleCnt="5"/>
      <dgm:spPr/>
      <dgm:t>
        <a:bodyPr/>
        <a:lstStyle/>
        <a:p>
          <a:endParaRPr lang="ru-RU"/>
        </a:p>
      </dgm:t>
    </dgm:pt>
    <dgm:pt modelId="{89530F0F-E8C7-446D-957A-1B0AF43E8B29}" type="pres">
      <dgm:prSet presAssocID="{8EC5E081-7518-4014-A513-14AF9FBE78ED}" presName="childShape" presStyleCnt="0"/>
      <dgm:spPr/>
    </dgm:pt>
    <dgm:pt modelId="{3B2A3BCB-DAD0-4084-B3EE-2DD1B95E134D}" type="pres">
      <dgm:prSet presAssocID="{A96416B0-B929-448C-9691-5F679050F2D3}" presName="Name13" presStyleLbl="parChTrans1D2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1319C9F-5B9A-4E74-B54E-220C40D3B86C}" type="pres">
      <dgm:prSet presAssocID="{40C19D55-21D8-4BFC-8FEC-F2DAFBFB4C4C}" presName="childText" presStyleLbl="bgAcc1" presStyleIdx="4" presStyleCnt="5" custScaleX="153172" custScaleY="144599" custLinFactNeighborX="-7350" custLinFactNeighborY="3978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D5497A05-01D4-4699-9664-9660638A934D}" srcId="{A5EE7AC4-4E8F-420D-B319-D5311D97E568}" destId="{263563F6-03B5-405F-A3FE-3CD1D2608E6E}" srcOrd="3" destOrd="0" parTransId="{603ACDAC-0428-4E47-98D2-4922058746A8}" sibTransId="{414CC05F-F760-423D-8A6A-5DFE55C83617}"/>
    <dgm:cxn modelId="{2663C13B-1327-4D2D-96B7-7BD859FC8AEA}" type="presOf" srcId="{8EC5E081-7518-4014-A513-14AF9FBE78ED}" destId="{DC864CB8-8D3B-4466-B662-A684597065B6}" srcOrd="0" destOrd="0" presId="urn:microsoft.com/office/officeart/2005/8/layout/hierarchy3"/>
    <dgm:cxn modelId="{98E464A4-CC64-4969-A273-82DE36D967C0}" type="presOf" srcId="{805ED152-F66E-4FD5-B253-313F073FB6A3}" destId="{9EF17077-E0C3-421B-BD48-B2D0ED3BCBE2}" srcOrd="0" destOrd="0" presId="urn:microsoft.com/office/officeart/2005/8/layout/hierarchy3"/>
    <dgm:cxn modelId="{FEDB99EA-C9AE-4258-8FE0-BF920633EE34}" type="presOf" srcId="{D26D3D25-586B-4ADE-8736-1BDAEA76DA68}" destId="{548B0460-A818-476F-B30D-BB744E25DDE0}" srcOrd="0" destOrd="0" presId="urn:microsoft.com/office/officeart/2005/8/layout/hierarchy3"/>
    <dgm:cxn modelId="{2B986C7F-836F-4D51-82ED-382D2BC939BF}" srcId="{A5EE7AC4-4E8F-420D-B319-D5311D97E568}" destId="{8EC5E081-7518-4014-A513-14AF9FBE78ED}" srcOrd="4" destOrd="0" parTransId="{3D1108D5-0B11-42BB-BDEA-04B78529325B}" sibTransId="{F200FAA0-B443-4571-9C2D-CE9E771AEC32}"/>
    <dgm:cxn modelId="{2D3DC263-139E-45B9-82C0-C225093777CF}" type="presOf" srcId="{5B3AC8AE-7767-4A86-B983-8FF49CC91ACC}" destId="{93936034-C0A5-4FF7-9AE6-7A3CCBFA81CF}" srcOrd="0" destOrd="0" presId="urn:microsoft.com/office/officeart/2005/8/layout/hierarchy3"/>
    <dgm:cxn modelId="{A232A2BA-7714-4C0F-A304-B863E37FDA82}" type="presOf" srcId="{B5DDFC00-770E-49C8-BF70-6442B9313D2D}" destId="{32A2DA69-729D-438E-B376-C0C9F3ADB3B6}" srcOrd="1" destOrd="0" presId="urn:microsoft.com/office/officeart/2005/8/layout/hierarchy3"/>
    <dgm:cxn modelId="{B213D442-9421-4DA0-8501-AF2F0B27988F}" type="presOf" srcId="{A96416B0-B929-448C-9691-5F679050F2D3}" destId="{3B2A3BCB-DAD0-4084-B3EE-2DD1B95E134D}" srcOrd="0" destOrd="0" presId="urn:microsoft.com/office/officeart/2005/8/layout/hierarchy3"/>
    <dgm:cxn modelId="{4A11E33A-9852-4C3A-B54F-2660FAD912E6}" type="presOf" srcId="{29AC22EE-1E3F-4874-8E8D-A8F999AACADE}" destId="{C3B0304D-712A-4806-AE48-CB1809625D3F}" srcOrd="0" destOrd="0" presId="urn:microsoft.com/office/officeart/2005/8/layout/hierarchy3"/>
    <dgm:cxn modelId="{320E3AEC-FEC3-4D68-B133-49BDED0F50F6}" srcId="{263563F6-03B5-405F-A3FE-3CD1D2608E6E}" destId="{12336949-51BA-4EA9-9881-0825CCD89E3F}" srcOrd="0" destOrd="0" parTransId="{B6CEB4BC-46E1-42B4-821A-FE0E8F9997B8}" sibTransId="{69D5D642-6D82-4FB5-828D-A9D15EFCE006}"/>
    <dgm:cxn modelId="{5ABBA475-671F-425C-91FA-FEDFDB3820FD}" srcId="{A5EE7AC4-4E8F-420D-B319-D5311D97E568}" destId="{B5DDFC00-770E-49C8-BF70-6442B9313D2D}" srcOrd="1" destOrd="0" parTransId="{8E45B94C-5057-4866-87F7-96FF9CBC118B}" sibTransId="{E96E4167-8B09-491D-BDDE-B8FC0BAF9080}"/>
    <dgm:cxn modelId="{9405ED05-C920-496A-BBD6-AA7630D24491}" type="presOf" srcId="{29AC22EE-1E3F-4874-8E8D-A8F999AACADE}" destId="{A98D6140-94DD-4E00-91DE-39404E90D85F}" srcOrd="1" destOrd="0" presId="urn:microsoft.com/office/officeart/2005/8/layout/hierarchy3"/>
    <dgm:cxn modelId="{544FB742-7166-4B70-8F35-E8FF2F952467}" srcId="{8EC5E081-7518-4014-A513-14AF9FBE78ED}" destId="{40C19D55-21D8-4BFC-8FEC-F2DAFBFB4C4C}" srcOrd="0" destOrd="0" parTransId="{A96416B0-B929-448C-9691-5F679050F2D3}" sibTransId="{65268492-7FDD-4F3C-A947-87AD9CE47501}"/>
    <dgm:cxn modelId="{169A91AC-CF61-4682-9FE7-C7C8D31C8830}" srcId="{B5DDFC00-770E-49C8-BF70-6442B9313D2D}" destId="{37EA65D5-9D03-4152-B9E9-B8643D3308BB}" srcOrd="0" destOrd="0" parTransId="{47AC7627-F1FC-4803-9D8A-229025EA979E}" sibTransId="{89140616-9EDE-4A0E-90D7-C8993074EA94}"/>
    <dgm:cxn modelId="{38E8D8C7-3B49-4AA2-A2FC-3CE5D088FA05}" type="presOf" srcId="{8EC5E081-7518-4014-A513-14AF9FBE78ED}" destId="{C69C5BE0-9939-4528-BD1F-DB9436B0C306}" srcOrd="1" destOrd="0" presId="urn:microsoft.com/office/officeart/2005/8/layout/hierarchy3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739692D8-A100-4B4A-9FA0-C9B3FF988EC9}" type="presOf" srcId="{6355EAEE-A47D-4A45-9D14-090AF972F4A0}" destId="{305DCE77-3E22-485A-BC76-EAA785D994C1}" srcOrd="0" destOrd="0" presId="urn:microsoft.com/office/officeart/2005/8/layout/hierarchy3"/>
    <dgm:cxn modelId="{16920753-C8DC-4FE3-B944-08E287F2EDF9}" srcId="{A5EE7AC4-4E8F-420D-B319-D5311D97E568}" destId="{29AC22EE-1E3F-4874-8E8D-A8F999AACADE}" srcOrd="0" destOrd="0" parTransId="{16CE7D2B-7FD9-4B04-9FC9-5345C271CF8A}" sibTransId="{F311976D-B4F4-4CAE-AC98-B35D33441854}"/>
    <dgm:cxn modelId="{91873CBB-C89D-458B-BE5B-3A7B25EB08CE}" type="presOf" srcId="{A5EE7AC4-4E8F-420D-B319-D5311D97E568}" destId="{6549E44A-01EF-4B80-9FEE-FEF69A84BE8D}" srcOrd="0" destOrd="0" presId="urn:microsoft.com/office/officeart/2005/8/layout/hierarchy3"/>
    <dgm:cxn modelId="{0BA3657D-D096-433F-9312-00EA3884F304}" type="presOf" srcId="{47AC7627-F1FC-4803-9D8A-229025EA979E}" destId="{CF0FA6CF-6E5F-494E-8866-2F816D7BF9D1}" srcOrd="0" destOrd="0" presId="urn:microsoft.com/office/officeart/2005/8/layout/hierarchy3"/>
    <dgm:cxn modelId="{5B02FDC7-43F7-40E8-BC79-23A9C322F8D1}" type="presOf" srcId="{D26D3D25-586B-4ADE-8736-1BDAEA76DA68}" destId="{92E571F9-E95F-474D-BAB1-AD92FA889265}" srcOrd="1" destOrd="0" presId="urn:microsoft.com/office/officeart/2005/8/layout/hierarchy3"/>
    <dgm:cxn modelId="{CEA3B903-C8D4-485B-9D4B-4995B5FEB83A}" type="presOf" srcId="{263563F6-03B5-405F-A3FE-3CD1D2608E6E}" destId="{400AFB36-7FAC-4CDD-934F-7C61C03C91A6}" srcOrd="1" destOrd="0" presId="urn:microsoft.com/office/officeart/2005/8/layout/hierarchy3"/>
    <dgm:cxn modelId="{66922AEB-1912-4596-9717-6F70D4A6B50B}" type="presOf" srcId="{263563F6-03B5-405F-A3FE-3CD1D2608E6E}" destId="{75123F70-AB38-4BD5-856D-478DCE51BB5E}" srcOrd="0" destOrd="0" presId="urn:microsoft.com/office/officeart/2005/8/layout/hierarchy3"/>
    <dgm:cxn modelId="{2614B802-5983-4AB4-8896-F77AF0E33D82}" type="presOf" srcId="{B6CEB4BC-46E1-42B4-821A-FE0E8F9997B8}" destId="{EBFD3AE2-906C-4A77-9486-9D83084D8F33}" srcOrd="0" destOrd="0" presId="urn:microsoft.com/office/officeart/2005/8/layout/hierarchy3"/>
    <dgm:cxn modelId="{7161E5E5-6B2A-4FFA-88B3-D6E90BF92546}" type="presOf" srcId="{B5DDFC00-770E-49C8-BF70-6442B9313D2D}" destId="{91723985-619B-452E-A26E-6BE0D8249EFD}" srcOrd="0" destOrd="0" presId="urn:microsoft.com/office/officeart/2005/8/layout/hierarchy3"/>
    <dgm:cxn modelId="{9287589B-AB2D-4B3C-817A-7265EC0D02DD}" srcId="{29AC22EE-1E3F-4874-8E8D-A8F999AACADE}" destId="{5B3AC8AE-7767-4A86-B983-8FF49CC91ACC}" srcOrd="0" destOrd="0" parTransId="{6355EAEE-A47D-4A45-9D14-090AF972F4A0}" sibTransId="{A6AE01C1-D705-4F98-8210-FBFE3E24991A}"/>
    <dgm:cxn modelId="{038067C1-C8D2-47B5-B28C-EFCD8806569C}" type="presOf" srcId="{37EA65D5-9D03-4152-B9E9-B8643D3308BB}" destId="{B7CCDB2C-0E06-448D-B36D-9B57F2C635D9}" srcOrd="0" destOrd="0" presId="urn:microsoft.com/office/officeart/2005/8/layout/hierarchy3"/>
    <dgm:cxn modelId="{D2E3FADF-1DBA-4170-9EEA-CF9E4654BC00}" srcId="{A5EE7AC4-4E8F-420D-B319-D5311D97E568}" destId="{D26D3D25-586B-4ADE-8736-1BDAEA76DA68}" srcOrd="2" destOrd="0" parTransId="{06155EB8-415D-4F10-A18B-DE4A46D06FBC}" sibTransId="{D6CDA464-438A-4A72-9BB4-7CAE996021AC}"/>
    <dgm:cxn modelId="{D3D4F1A0-965E-4E5A-A832-DA583E9FB583}" type="presOf" srcId="{40C19D55-21D8-4BFC-8FEC-F2DAFBFB4C4C}" destId="{41319C9F-5B9A-4E74-B54E-220C40D3B86C}" srcOrd="0" destOrd="0" presId="urn:microsoft.com/office/officeart/2005/8/layout/hierarchy3"/>
    <dgm:cxn modelId="{CC951591-55AA-41BE-96E4-56005335B244}" type="presOf" srcId="{7881ADEB-9D89-45B0-BD96-674BFCC5A3FF}" destId="{867D94C0-F2D4-4B9C-8E8D-AF3C42D8AE5F}" srcOrd="0" destOrd="0" presId="urn:microsoft.com/office/officeart/2005/8/layout/hierarchy3"/>
    <dgm:cxn modelId="{1000494B-B286-4D1F-A21D-374BC50A3DCE}" type="presOf" srcId="{12336949-51BA-4EA9-9881-0825CCD89E3F}" destId="{A037ED4E-B637-41BF-BDBF-ED61D8D2F998}" srcOrd="0" destOrd="0" presId="urn:microsoft.com/office/officeart/2005/8/layout/hierarchy3"/>
    <dgm:cxn modelId="{F45DB7CC-407B-4217-98AB-7EBA2BFFDD3E}" type="presParOf" srcId="{6549E44A-01EF-4B80-9FEE-FEF69A84BE8D}" destId="{0481278C-BE0F-4143-940A-20BBBA4EDE1C}" srcOrd="0" destOrd="0" presId="urn:microsoft.com/office/officeart/2005/8/layout/hierarchy3"/>
    <dgm:cxn modelId="{568F3397-6469-4829-B323-6C56ACCB5ADD}" type="presParOf" srcId="{0481278C-BE0F-4143-940A-20BBBA4EDE1C}" destId="{6FD021CF-AE8F-4AFB-8EBD-CD192556C114}" srcOrd="0" destOrd="0" presId="urn:microsoft.com/office/officeart/2005/8/layout/hierarchy3"/>
    <dgm:cxn modelId="{55FBB6ED-7925-4389-9C03-E943545CCD00}" type="presParOf" srcId="{6FD021CF-AE8F-4AFB-8EBD-CD192556C114}" destId="{C3B0304D-712A-4806-AE48-CB1809625D3F}" srcOrd="0" destOrd="0" presId="urn:microsoft.com/office/officeart/2005/8/layout/hierarchy3"/>
    <dgm:cxn modelId="{9FFFADC7-EF29-4CBA-B10F-01BB4F63F9A3}" type="presParOf" srcId="{6FD021CF-AE8F-4AFB-8EBD-CD192556C114}" destId="{A98D6140-94DD-4E00-91DE-39404E90D85F}" srcOrd="1" destOrd="0" presId="urn:microsoft.com/office/officeart/2005/8/layout/hierarchy3"/>
    <dgm:cxn modelId="{14771BB3-9973-4AE2-8AFF-D2DE22BB0731}" type="presParOf" srcId="{0481278C-BE0F-4143-940A-20BBBA4EDE1C}" destId="{C9A5C86B-172E-45E5-92C0-64CC31DCB289}" srcOrd="1" destOrd="0" presId="urn:microsoft.com/office/officeart/2005/8/layout/hierarchy3"/>
    <dgm:cxn modelId="{41F71836-534D-4E5F-9D0C-03FC2B73C89F}" type="presParOf" srcId="{C9A5C86B-172E-45E5-92C0-64CC31DCB289}" destId="{305DCE77-3E22-485A-BC76-EAA785D994C1}" srcOrd="0" destOrd="0" presId="urn:microsoft.com/office/officeart/2005/8/layout/hierarchy3"/>
    <dgm:cxn modelId="{D3EA60BE-9EFB-4D47-90FA-20328139ECA3}" type="presParOf" srcId="{C9A5C86B-172E-45E5-92C0-64CC31DCB289}" destId="{93936034-C0A5-4FF7-9AE6-7A3CCBFA81CF}" srcOrd="1" destOrd="0" presId="urn:microsoft.com/office/officeart/2005/8/layout/hierarchy3"/>
    <dgm:cxn modelId="{BFCF77D8-C36C-43DC-9725-81EC716CCB84}" type="presParOf" srcId="{6549E44A-01EF-4B80-9FEE-FEF69A84BE8D}" destId="{1AD03A4D-CE8A-4FBB-A048-2BE0A2507BDE}" srcOrd="1" destOrd="0" presId="urn:microsoft.com/office/officeart/2005/8/layout/hierarchy3"/>
    <dgm:cxn modelId="{DB76BE11-3535-4279-9BF5-3ABAE60EBB69}" type="presParOf" srcId="{1AD03A4D-CE8A-4FBB-A048-2BE0A2507BDE}" destId="{0AB261F7-040D-4542-AE29-BC3BC2489C06}" srcOrd="0" destOrd="0" presId="urn:microsoft.com/office/officeart/2005/8/layout/hierarchy3"/>
    <dgm:cxn modelId="{5C4E66DD-1EB2-4EF9-B966-54E570B6012A}" type="presParOf" srcId="{0AB261F7-040D-4542-AE29-BC3BC2489C06}" destId="{91723985-619B-452E-A26E-6BE0D8249EFD}" srcOrd="0" destOrd="0" presId="urn:microsoft.com/office/officeart/2005/8/layout/hierarchy3"/>
    <dgm:cxn modelId="{4E98C784-D8ED-4911-A85A-5A8B0C6377F5}" type="presParOf" srcId="{0AB261F7-040D-4542-AE29-BC3BC2489C06}" destId="{32A2DA69-729D-438E-B376-C0C9F3ADB3B6}" srcOrd="1" destOrd="0" presId="urn:microsoft.com/office/officeart/2005/8/layout/hierarchy3"/>
    <dgm:cxn modelId="{816692FB-4C16-4EC7-9329-A6391BF54C9F}" type="presParOf" srcId="{1AD03A4D-CE8A-4FBB-A048-2BE0A2507BDE}" destId="{36A446C1-86EA-4588-9533-3F0C24A8BED5}" srcOrd="1" destOrd="0" presId="urn:microsoft.com/office/officeart/2005/8/layout/hierarchy3"/>
    <dgm:cxn modelId="{2918DBFE-06BD-4F8A-918F-04292DA3D820}" type="presParOf" srcId="{36A446C1-86EA-4588-9533-3F0C24A8BED5}" destId="{CF0FA6CF-6E5F-494E-8866-2F816D7BF9D1}" srcOrd="0" destOrd="0" presId="urn:microsoft.com/office/officeart/2005/8/layout/hierarchy3"/>
    <dgm:cxn modelId="{68870E34-CAE7-418E-AE5A-EF28B5770029}" type="presParOf" srcId="{36A446C1-86EA-4588-9533-3F0C24A8BED5}" destId="{B7CCDB2C-0E06-448D-B36D-9B57F2C635D9}" srcOrd="1" destOrd="0" presId="urn:microsoft.com/office/officeart/2005/8/layout/hierarchy3"/>
    <dgm:cxn modelId="{6ABF5F5F-F6A4-4826-B9D1-B299BACAAD5E}" type="presParOf" srcId="{6549E44A-01EF-4B80-9FEE-FEF69A84BE8D}" destId="{7C7E4ADE-8B75-491D-93D9-107D3B903A1E}" srcOrd="2" destOrd="0" presId="urn:microsoft.com/office/officeart/2005/8/layout/hierarchy3"/>
    <dgm:cxn modelId="{22B7B4AD-726E-4212-8018-507F99FC7D58}" type="presParOf" srcId="{7C7E4ADE-8B75-491D-93D9-107D3B903A1E}" destId="{36F456E2-6E5A-48E5-BCC5-5D0850C26268}" srcOrd="0" destOrd="0" presId="urn:microsoft.com/office/officeart/2005/8/layout/hierarchy3"/>
    <dgm:cxn modelId="{89E936E4-7DB9-4A3C-A3C1-E4696D28209A}" type="presParOf" srcId="{36F456E2-6E5A-48E5-BCC5-5D0850C26268}" destId="{548B0460-A818-476F-B30D-BB744E25DDE0}" srcOrd="0" destOrd="0" presId="urn:microsoft.com/office/officeart/2005/8/layout/hierarchy3"/>
    <dgm:cxn modelId="{EA8D7517-590A-4CC7-B1A1-06A8AFA03C09}" type="presParOf" srcId="{36F456E2-6E5A-48E5-BCC5-5D0850C26268}" destId="{92E571F9-E95F-474D-BAB1-AD92FA889265}" srcOrd="1" destOrd="0" presId="urn:microsoft.com/office/officeart/2005/8/layout/hierarchy3"/>
    <dgm:cxn modelId="{664195ED-F532-42F7-B64C-85D9A161D3CC}" type="presParOf" srcId="{7C7E4ADE-8B75-491D-93D9-107D3B903A1E}" destId="{84A55B4E-0517-44F9-885C-1522D94D0DAF}" srcOrd="1" destOrd="0" presId="urn:microsoft.com/office/officeart/2005/8/layout/hierarchy3"/>
    <dgm:cxn modelId="{527D1773-D107-4C37-9C38-3FECF754902D}" type="presParOf" srcId="{84A55B4E-0517-44F9-885C-1522D94D0DAF}" destId="{867D94C0-F2D4-4B9C-8E8D-AF3C42D8AE5F}" srcOrd="0" destOrd="0" presId="urn:microsoft.com/office/officeart/2005/8/layout/hierarchy3"/>
    <dgm:cxn modelId="{034D2FEB-DC7D-4417-8140-8FE7A4DD1DA8}" type="presParOf" srcId="{84A55B4E-0517-44F9-885C-1522D94D0DAF}" destId="{9EF17077-E0C3-421B-BD48-B2D0ED3BCBE2}" srcOrd="1" destOrd="0" presId="urn:microsoft.com/office/officeart/2005/8/layout/hierarchy3"/>
    <dgm:cxn modelId="{BF0031C4-D8E0-4BD9-ACD4-A3AF78C3A697}" type="presParOf" srcId="{6549E44A-01EF-4B80-9FEE-FEF69A84BE8D}" destId="{CAC556CF-2071-4BBB-A927-16638E7D38C9}" srcOrd="3" destOrd="0" presId="urn:microsoft.com/office/officeart/2005/8/layout/hierarchy3"/>
    <dgm:cxn modelId="{720EF174-F978-4C1C-B446-B961E0D89B43}" type="presParOf" srcId="{CAC556CF-2071-4BBB-A927-16638E7D38C9}" destId="{6E68A845-65AD-4857-A404-BFE0745D2CC6}" srcOrd="0" destOrd="0" presId="urn:microsoft.com/office/officeart/2005/8/layout/hierarchy3"/>
    <dgm:cxn modelId="{6AC74E0A-F946-4C2F-ADCF-9B5342A0C1FB}" type="presParOf" srcId="{6E68A845-65AD-4857-A404-BFE0745D2CC6}" destId="{75123F70-AB38-4BD5-856D-478DCE51BB5E}" srcOrd="0" destOrd="0" presId="urn:microsoft.com/office/officeart/2005/8/layout/hierarchy3"/>
    <dgm:cxn modelId="{F9D242A2-4C1A-4474-AFDF-5C7C3C0EFABF}" type="presParOf" srcId="{6E68A845-65AD-4857-A404-BFE0745D2CC6}" destId="{400AFB36-7FAC-4CDD-934F-7C61C03C91A6}" srcOrd="1" destOrd="0" presId="urn:microsoft.com/office/officeart/2005/8/layout/hierarchy3"/>
    <dgm:cxn modelId="{B977EF42-03DA-4CB6-BCC6-9494CF78C962}" type="presParOf" srcId="{CAC556CF-2071-4BBB-A927-16638E7D38C9}" destId="{EC7C079D-5637-4BE0-88C2-A6E7D1683136}" srcOrd="1" destOrd="0" presId="urn:microsoft.com/office/officeart/2005/8/layout/hierarchy3"/>
    <dgm:cxn modelId="{A4764C30-9005-446A-9F53-83D43F3D6A02}" type="presParOf" srcId="{EC7C079D-5637-4BE0-88C2-A6E7D1683136}" destId="{EBFD3AE2-906C-4A77-9486-9D83084D8F33}" srcOrd="0" destOrd="0" presId="urn:microsoft.com/office/officeart/2005/8/layout/hierarchy3"/>
    <dgm:cxn modelId="{A2D10399-3DB7-4CE2-A1A9-6968C1CB163D}" type="presParOf" srcId="{EC7C079D-5637-4BE0-88C2-A6E7D1683136}" destId="{A037ED4E-B637-41BF-BDBF-ED61D8D2F998}" srcOrd="1" destOrd="0" presId="urn:microsoft.com/office/officeart/2005/8/layout/hierarchy3"/>
    <dgm:cxn modelId="{214DADD4-3CA5-4F10-A261-C033636732DD}" type="presParOf" srcId="{6549E44A-01EF-4B80-9FEE-FEF69A84BE8D}" destId="{EC4E0228-C5E3-413A-A6E0-08895C4063C5}" srcOrd="4" destOrd="0" presId="urn:microsoft.com/office/officeart/2005/8/layout/hierarchy3"/>
    <dgm:cxn modelId="{33B3FF16-4036-4849-82BB-744D07BCADE3}" type="presParOf" srcId="{EC4E0228-C5E3-413A-A6E0-08895C4063C5}" destId="{FC8E4008-9664-43DC-83E3-FDA7E26B71A3}" srcOrd="0" destOrd="0" presId="urn:microsoft.com/office/officeart/2005/8/layout/hierarchy3"/>
    <dgm:cxn modelId="{08CEE7E0-736E-471D-B7C0-8CC9E23AA12E}" type="presParOf" srcId="{FC8E4008-9664-43DC-83E3-FDA7E26B71A3}" destId="{DC864CB8-8D3B-4466-B662-A684597065B6}" srcOrd="0" destOrd="0" presId="urn:microsoft.com/office/officeart/2005/8/layout/hierarchy3"/>
    <dgm:cxn modelId="{5F1C9B55-7FA7-44A2-B354-76F980D73B8A}" type="presParOf" srcId="{FC8E4008-9664-43DC-83E3-FDA7E26B71A3}" destId="{C69C5BE0-9939-4528-BD1F-DB9436B0C306}" srcOrd="1" destOrd="0" presId="urn:microsoft.com/office/officeart/2005/8/layout/hierarchy3"/>
    <dgm:cxn modelId="{CB8D9FBB-3B46-4CB4-9EB3-4F0940E9C35E}" type="presParOf" srcId="{EC4E0228-C5E3-413A-A6E0-08895C4063C5}" destId="{89530F0F-E8C7-446D-957A-1B0AF43E8B29}" srcOrd="1" destOrd="0" presId="urn:microsoft.com/office/officeart/2005/8/layout/hierarchy3"/>
    <dgm:cxn modelId="{645CB2AF-8250-4A25-9DEB-7A0FD1D08D9D}" type="presParOf" srcId="{89530F0F-E8C7-446D-957A-1B0AF43E8B29}" destId="{3B2A3BCB-DAD0-4084-B3EE-2DD1B95E134D}" srcOrd="0" destOrd="0" presId="urn:microsoft.com/office/officeart/2005/8/layout/hierarchy3"/>
    <dgm:cxn modelId="{4FBE7184-85EE-4DAF-9EC0-B7F85079C535}" type="presParOf" srcId="{89530F0F-E8C7-446D-957A-1B0AF43E8B29}" destId="{41319C9F-5B9A-4E74-B54E-220C40D3B8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AC22EE-1E3F-4874-8E8D-A8F999AACADE}">
      <dgm:prSet phldrT="[Текст]" custT="1"/>
      <dgm:spPr>
        <a:xfrm>
          <a:off x="3011" y="246759"/>
          <a:ext cx="1037595" cy="642666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2016  год    (фактическое исполнение)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6CE7D2B-7FD9-4B04-9FC9-5345C271CF8A}" type="parTrans" cxnId="{16920753-C8DC-4FE3-B944-08E287F2EDF9}">
      <dgm:prSet/>
      <dgm:spPr/>
      <dgm:t>
        <a:bodyPr/>
        <a:lstStyle/>
        <a:p>
          <a:endParaRPr lang="ru-RU"/>
        </a:p>
      </dgm:t>
    </dgm:pt>
    <dgm:pt modelId="{F311976D-B4F4-4CAE-AC98-B35D33441854}" type="sibTrans" cxnId="{16920753-C8DC-4FE3-B944-08E287F2EDF9}">
      <dgm:prSet/>
      <dgm:spPr/>
      <dgm:t>
        <a:bodyPr/>
        <a:lstStyle/>
        <a:p>
          <a:endParaRPr lang="ru-RU"/>
        </a:p>
      </dgm:t>
    </dgm:pt>
    <dgm:pt modelId="{5B3AC8AE-7767-4A86-B983-8FF49CC91ACC}">
      <dgm:prSet phldrT="[Текст]" custT="1"/>
      <dgm:spPr>
        <a:xfrm>
          <a:off x="162322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600,0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355EAEE-A47D-4A45-9D14-090AF972F4A0}" type="parTrans" cxnId="{9287589B-AB2D-4B3C-817A-7265EC0D02DD}">
      <dgm:prSet/>
      <dgm:spPr>
        <a:xfrm>
          <a:off x="61051" y="889425"/>
          <a:ext cx="91440" cy="407728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A6AE01C1-D705-4F98-8210-FBFE3E24991A}" type="sibTrans" cxnId="{9287589B-AB2D-4B3C-817A-7265EC0D02DD}">
      <dgm:prSet/>
      <dgm:spPr/>
      <dgm:t>
        <a:bodyPr/>
        <a:lstStyle/>
        <a:p>
          <a:endParaRPr lang="ru-RU"/>
        </a:p>
      </dgm:t>
    </dgm:pt>
    <dgm:pt modelId="{B5DDFC00-770E-49C8-BF70-6442B9313D2D}">
      <dgm:prSet phldrT="[Текст]" custT="1"/>
      <dgm:spPr>
        <a:xfrm>
          <a:off x="1214556" y="236573"/>
          <a:ext cx="928456" cy="60940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2017 год (ожидаемое исполнение)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E45B94C-5057-4866-87F7-96FF9CBC118B}" type="parTrans" cxnId="{5ABBA475-671F-425C-91FA-FEDFDB3820FD}">
      <dgm:prSet/>
      <dgm:spPr/>
      <dgm:t>
        <a:bodyPr/>
        <a:lstStyle/>
        <a:p>
          <a:endParaRPr lang="ru-RU"/>
        </a:p>
      </dgm:t>
    </dgm:pt>
    <dgm:pt modelId="{E96E4167-8B09-491D-BDDE-B8FC0BAF9080}" type="sibTrans" cxnId="{5ABBA475-671F-425C-91FA-FEDFDB3820FD}">
      <dgm:prSet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300,0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263563F6-03B5-405F-A3FE-3CD1D2608E6E}">
      <dgm:prSet phldrT="[Текст]" custT="1"/>
      <dgm:spPr>
        <a:xfrm>
          <a:off x="3354950" y="246759"/>
          <a:ext cx="1020848" cy="59068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603ACDAC-0428-4E47-98D2-4922058746A8}" type="parTrans" cxnId="{D5497A05-01D4-4699-9664-9660638A934D}">
      <dgm:prSet/>
      <dgm:spPr/>
      <dgm:t>
        <a:bodyPr/>
        <a:lstStyle/>
        <a:p>
          <a:endParaRPr lang="ru-RU"/>
        </a:p>
      </dgm:t>
    </dgm:pt>
    <dgm:pt modelId="{414CC05F-F760-423D-8A6A-5DFE55C83617}" type="sibTrans" cxnId="{D5497A05-01D4-4699-9664-9660638A934D}">
      <dgm:prSet/>
      <dgm:spPr/>
      <dgm:t>
        <a:bodyPr/>
        <a:lstStyle/>
        <a:p>
          <a:endParaRPr lang="ru-RU"/>
        </a:p>
      </dgm:t>
    </dgm:pt>
    <dgm:pt modelId="{12336949-51BA-4EA9-9881-0825CCD89E3F}">
      <dgm:prSet phldrT="[Текст]" custT="1"/>
      <dgm:spPr>
        <a:xfrm>
          <a:off x="3509552" y="1075504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300,0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B6CEB4BC-46E1-42B4-821A-FE0E8F9997B8}" type="parTrans" cxnId="{320E3AEC-FEC3-4D68-B133-49BDED0F50F6}">
      <dgm:prSet/>
      <dgm:spPr>
        <a:xfrm>
          <a:off x="3411315" y="837440"/>
          <a:ext cx="91440" cy="45973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9D5D642-6D82-4FB5-828D-A9D15EFCE006}" type="sibTrans" cxnId="{320E3AEC-FEC3-4D68-B133-49BDED0F50F6}">
      <dgm:prSet/>
      <dgm:spPr/>
      <dgm:t>
        <a:bodyPr/>
        <a:lstStyle/>
        <a:p>
          <a:endParaRPr lang="ru-RU"/>
        </a:p>
      </dgm:t>
    </dgm:pt>
    <dgm:pt modelId="{8EC5E081-7518-4014-A513-14AF9FBE78ED}">
      <dgm:prSet phldrT="[Текст]" custT="1"/>
      <dgm:spPr>
        <a:xfrm>
          <a:off x="4529101" y="246759"/>
          <a:ext cx="1012502" cy="63007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3D1108D5-0B11-42BB-BDEA-04B78529325B}" type="parTrans" cxnId="{2B986C7F-836F-4D51-82ED-382D2BC939BF}">
      <dgm:prSet/>
      <dgm:spPr/>
      <dgm:t>
        <a:bodyPr/>
        <a:lstStyle/>
        <a:p>
          <a:endParaRPr lang="ru-RU"/>
        </a:p>
      </dgm:t>
    </dgm:pt>
    <dgm:pt modelId="{F200FAA0-B443-4571-9C2D-CE9E771AEC32}" type="sibTrans" cxnId="{2B986C7F-836F-4D51-82ED-382D2BC939BF}">
      <dgm:prSet/>
      <dgm:spPr/>
      <dgm:t>
        <a:bodyPr/>
        <a:lstStyle/>
        <a:p>
          <a:endParaRPr lang="ru-RU"/>
        </a:p>
      </dgm:t>
    </dgm:pt>
    <dgm:pt modelId="{37EA65D5-9D03-4152-B9E9-B8643D3308BB}">
      <dgm:prSet phldrT="[Текст]" custT="1"/>
      <dgm:spPr>
        <a:xfrm>
          <a:off x="1373503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360,0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7AC7627-F1FC-4803-9D8A-229025EA979E}" type="parTrans" cxnId="{169A91AC-CF61-4682-9FE7-C7C8D31C8830}">
      <dgm:prSet/>
      <dgm:spPr>
        <a:xfrm>
          <a:off x="1261682" y="845979"/>
          <a:ext cx="91440" cy="45117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89140616-9EDE-4A0E-90D7-C8993074EA94}" type="sibTrans" cxnId="{169A91AC-CF61-4682-9FE7-C7C8D31C8830}">
      <dgm:prSet/>
      <dgm:spPr/>
      <dgm:t>
        <a:bodyPr/>
        <a:lstStyle/>
        <a:p>
          <a:endParaRPr lang="ru-RU"/>
        </a:p>
      </dgm:t>
    </dgm:pt>
    <dgm:pt modelId="{40C19D55-21D8-4BFC-8FEC-F2DAFBFB4C4C}">
      <dgm:prSet phldrT="[Текст]" custT="1"/>
      <dgm:spPr>
        <a:xfrm>
          <a:off x="4695545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300 тыс..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A96416B0-B929-448C-9691-5F679050F2D3}" type="parTrans" cxnId="{544FB742-7166-4B70-8F35-E8FF2F952467}">
      <dgm:prSet/>
      <dgm:spPr>
        <a:xfrm>
          <a:off x="4584631" y="876836"/>
          <a:ext cx="91440" cy="42031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5268492-7FDD-4F3C-A947-87AD9CE47501}" type="sibTrans" cxnId="{544FB742-7166-4B70-8F35-E8FF2F952467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81278C-BE0F-4143-940A-20BBBA4EDE1C}" type="pres">
      <dgm:prSet presAssocID="{29AC22EE-1E3F-4874-8E8D-A8F999AACADE}" presName="root" presStyleCnt="0"/>
      <dgm:spPr/>
    </dgm:pt>
    <dgm:pt modelId="{6FD021CF-AE8F-4AFB-8EBD-CD192556C114}" type="pres">
      <dgm:prSet presAssocID="{29AC22EE-1E3F-4874-8E8D-A8F999AACADE}" presName="rootComposite" presStyleCnt="0"/>
      <dgm:spPr/>
    </dgm:pt>
    <dgm:pt modelId="{C3B0304D-712A-4806-AE48-CB1809625D3F}" type="pres">
      <dgm:prSet presAssocID="{29AC22EE-1E3F-4874-8E8D-A8F999AACADE}" presName="rootText" presStyleLbl="node1" presStyleIdx="0" presStyleCnt="5" custScaleX="169207" custScaleY="20960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98D6140-94DD-4E00-91DE-39404E90D85F}" type="pres">
      <dgm:prSet presAssocID="{29AC22EE-1E3F-4874-8E8D-A8F999AACADE}" presName="rootConnector" presStyleLbl="node1" presStyleIdx="0" presStyleCnt="5"/>
      <dgm:spPr/>
      <dgm:t>
        <a:bodyPr/>
        <a:lstStyle/>
        <a:p>
          <a:endParaRPr lang="ru-RU"/>
        </a:p>
      </dgm:t>
    </dgm:pt>
    <dgm:pt modelId="{C9A5C86B-172E-45E5-92C0-64CC31DCB289}" type="pres">
      <dgm:prSet presAssocID="{29AC22EE-1E3F-4874-8E8D-A8F999AACADE}" presName="childShape" presStyleCnt="0"/>
      <dgm:spPr/>
    </dgm:pt>
    <dgm:pt modelId="{305DCE77-3E22-485A-BC76-EAA785D994C1}" type="pres">
      <dgm:prSet presAssocID="{6355EAEE-A47D-4A45-9D14-090AF972F4A0}" presName="Name13" presStyleLbl="parChTrans1D2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3936034-C0A5-4FF7-9AE6-7A3CCBFA81CF}" type="pres">
      <dgm:prSet presAssocID="{5B3AC8AE-7767-4A86-B983-8FF49CC91ACC}" presName="childText" presStyleLbl="bgAcc1" presStyleIdx="0" presStyleCnt="5" custScaleX="221006" custScaleY="144599" custLinFactNeighborX="-9827" custLinFactNeighborY="3568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D03A4D-CE8A-4FBB-A048-2BE0A2507BDE}" type="pres">
      <dgm:prSet presAssocID="{B5DDFC00-770E-49C8-BF70-6442B9313D2D}" presName="root" presStyleCnt="0"/>
      <dgm:spPr/>
    </dgm:pt>
    <dgm:pt modelId="{0AB261F7-040D-4542-AE29-BC3BC2489C06}" type="pres">
      <dgm:prSet presAssocID="{B5DDFC00-770E-49C8-BF70-6442B9313D2D}" presName="rootComposite" presStyleCnt="0"/>
      <dgm:spPr/>
    </dgm:pt>
    <dgm:pt modelId="{91723985-619B-452E-A26E-6BE0D8249EFD}" type="pres">
      <dgm:prSet presAssocID="{B5DDFC00-770E-49C8-BF70-6442B9313D2D}" presName="rootText" presStyleLbl="node1" presStyleIdx="1" presStyleCnt="5" custScaleX="151409" custScaleY="198759" custLinFactNeighborX="3367" custLinFactNeighborY="-332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2A2DA69-729D-438E-B376-C0C9F3ADB3B6}" type="pres">
      <dgm:prSet presAssocID="{B5DDFC00-770E-49C8-BF70-6442B9313D2D}" presName="rootConnector" presStyleLbl="node1" presStyleIdx="1" presStyleCnt="5"/>
      <dgm:spPr/>
      <dgm:t>
        <a:bodyPr/>
        <a:lstStyle/>
        <a:p>
          <a:endParaRPr lang="ru-RU"/>
        </a:p>
      </dgm:t>
    </dgm:pt>
    <dgm:pt modelId="{36A446C1-86EA-4588-9533-3F0C24A8BED5}" type="pres">
      <dgm:prSet presAssocID="{B5DDFC00-770E-49C8-BF70-6442B9313D2D}" presName="childShape" presStyleCnt="0"/>
      <dgm:spPr/>
    </dgm:pt>
    <dgm:pt modelId="{CF0FA6CF-6E5F-494E-8866-2F816D7BF9D1}" type="pres">
      <dgm:prSet presAssocID="{47AC7627-F1FC-4803-9D8A-229025EA979E}" presName="Name13" presStyleLbl="parChTrans1D2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7CCDB2C-0E06-448D-B36D-9B57F2C635D9}" type="pres">
      <dgm:prSet presAssocID="{37EA65D5-9D03-4152-B9E9-B8643D3308BB}" presName="childText" presStyleLbl="bgAcc1" presStyleIdx="1" presStyleCnt="5" custScaleX="153172" custScaleY="144599" custLinFactNeighborX="-1243" custLinFactNeighborY="4653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2" presStyleCnt="5" custScaleX="151005" custScaleY="2030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2" presStyleCnt="5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2" presStyleCnt="5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AC556CF-2071-4BBB-A927-16638E7D38C9}" type="pres">
      <dgm:prSet presAssocID="{263563F6-03B5-405F-A3FE-3CD1D2608E6E}" presName="root" presStyleCnt="0"/>
      <dgm:spPr/>
    </dgm:pt>
    <dgm:pt modelId="{6E68A845-65AD-4857-A404-BFE0745D2CC6}" type="pres">
      <dgm:prSet presAssocID="{263563F6-03B5-405F-A3FE-3CD1D2608E6E}" presName="rootComposite" presStyleCnt="0"/>
      <dgm:spPr/>
    </dgm:pt>
    <dgm:pt modelId="{75123F70-AB38-4BD5-856D-478DCE51BB5E}" type="pres">
      <dgm:prSet presAssocID="{263563F6-03B5-405F-A3FE-3CD1D2608E6E}" presName="rootText" presStyleLbl="node1" presStyleIdx="3" presStyleCnt="5" custScaleX="166476" custScaleY="19265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00AFB36-7FAC-4CDD-934F-7C61C03C91A6}" type="pres">
      <dgm:prSet presAssocID="{263563F6-03B5-405F-A3FE-3CD1D2608E6E}" presName="rootConnector" presStyleLbl="node1" presStyleIdx="3" presStyleCnt="5"/>
      <dgm:spPr/>
      <dgm:t>
        <a:bodyPr/>
        <a:lstStyle/>
        <a:p>
          <a:endParaRPr lang="ru-RU"/>
        </a:p>
      </dgm:t>
    </dgm:pt>
    <dgm:pt modelId="{EC7C079D-5637-4BE0-88C2-A6E7D1683136}" type="pres">
      <dgm:prSet presAssocID="{263563F6-03B5-405F-A3FE-3CD1D2608E6E}" presName="childShape" presStyleCnt="0"/>
      <dgm:spPr/>
    </dgm:pt>
    <dgm:pt modelId="{EBFD3AE2-906C-4A77-9486-9D83084D8F33}" type="pres">
      <dgm:prSet presAssocID="{B6CEB4BC-46E1-42B4-821A-FE0E8F9997B8}" presName="Name13" presStyleLbl="parChTrans1D2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037ED4E-B637-41BF-BDBF-ED61D8D2F998}" type="pres">
      <dgm:prSet presAssocID="{12336949-51BA-4EA9-9881-0825CCD89E3F}" presName="childText" presStyleLbl="bgAcc1" presStyleIdx="3" presStyleCnt="5" custScaleX="153172" custScaleY="144599" custLinFactNeighborX="-10104" custLinFactNeighborY="5264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C4E0228-C5E3-413A-A6E0-08895C4063C5}" type="pres">
      <dgm:prSet presAssocID="{8EC5E081-7518-4014-A513-14AF9FBE78ED}" presName="root" presStyleCnt="0"/>
      <dgm:spPr/>
    </dgm:pt>
    <dgm:pt modelId="{FC8E4008-9664-43DC-83E3-FDA7E26B71A3}" type="pres">
      <dgm:prSet presAssocID="{8EC5E081-7518-4014-A513-14AF9FBE78ED}" presName="rootComposite" presStyleCnt="0"/>
      <dgm:spPr/>
    </dgm:pt>
    <dgm:pt modelId="{DC864CB8-8D3B-4466-B662-A684597065B6}" type="pres">
      <dgm:prSet presAssocID="{8EC5E081-7518-4014-A513-14AF9FBE78ED}" presName="rootText" presStyleLbl="node1" presStyleIdx="4" presStyleCnt="5" custScaleX="165115" custScaleY="20550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69C5BE0-9939-4528-BD1F-DB9436B0C306}" type="pres">
      <dgm:prSet presAssocID="{8EC5E081-7518-4014-A513-14AF9FBE78ED}" presName="rootConnector" presStyleLbl="node1" presStyleIdx="4" presStyleCnt="5"/>
      <dgm:spPr/>
      <dgm:t>
        <a:bodyPr/>
        <a:lstStyle/>
        <a:p>
          <a:endParaRPr lang="ru-RU"/>
        </a:p>
      </dgm:t>
    </dgm:pt>
    <dgm:pt modelId="{89530F0F-E8C7-446D-957A-1B0AF43E8B29}" type="pres">
      <dgm:prSet presAssocID="{8EC5E081-7518-4014-A513-14AF9FBE78ED}" presName="childShape" presStyleCnt="0"/>
      <dgm:spPr/>
    </dgm:pt>
    <dgm:pt modelId="{3B2A3BCB-DAD0-4084-B3EE-2DD1B95E134D}" type="pres">
      <dgm:prSet presAssocID="{A96416B0-B929-448C-9691-5F679050F2D3}" presName="Name13" presStyleLbl="parChTrans1D2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1319C9F-5B9A-4E74-B54E-220C40D3B86C}" type="pres">
      <dgm:prSet presAssocID="{40C19D55-21D8-4BFC-8FEC-F2DAFBFB4C4C}" presName="childText" presStyleLbl="bgAcc1" presStyleIdx="4" presStyleCnt="5" custScaleX="153172" custScaleY="144599" custLinFactNeighborX="-7350" custLinFactNeighborY="3978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D5497A05-01D4-4699-9664-9660638A934D}" srcId="{A5EE7AC4-4E8F-420D-B319-D5311D97E568}" destId="{263563F6-03B5-405F-A3FE-3CD1D2608E6E}" srcOrd="3" destOrd="0" parTransId="{603ACDAC-0428-4E47-98D2-4922058746A8}" sibTransId="{414CC05F-F760-423D-8A6A-5DFE55C83617}"/>
    <dgm:cxn modelId="{D3752CE2-BB62-4D01-8E89-925DD738F1CF}" type="presOf" srcId="{A96416B0-B929-448C-9691-5F679050F2D3}" destId="{3B2A3BCB-DAD0-4084-B3EE-2DD1B95E134D}" srcOrd="0" destOrd="0" presId="urn:microsoft.com/office/officeart/2005/8/layout/hierarchy3"/>
    <dgm:cxn modelId="{7517A491-370E-46DF-9A10-D6C3C3F35FC8}" type="presOf" srcId="{A5EE7AC4-4E8F-420D-B319-D5311D97E568}" destId="{6549E44A-01EF-4B80-9FEE-FEF69A84BE8D}" srcOrd="0" destOrd="0" presId="urn:microsoft.com/office/officeart/2005/8/layout/hierarchy3"/>
    <dgm:cxn modelId="{06A45BE8-6AB0-4239-80D8-512B2F3AC21C}" type="presOf" srcId="{B5DDFC00-770E-49C8-BF70-6442B9313D2D}" destId="{32A2DA69-729D-438E-B376-C0C9F3ADB3B6}" srcOrd="1" destOrd="0" presId="urn:microsoft.com/office/officeart/2005/8/layout/hierarchy3"/>
    <dgm:cxn modelId="{368F8BC4-D0F8-4902-83F8-A5E6A5AD6BF7}" type="presOf" srcId="{B5DDFC00-770E-49C8-BF70-6442B9313D2D}" destId="{91723985-619B-452E-A26E-6BE0D8249EFD}" srcOrd="0" destOrd="0" presId="urn:microsoft.com/office/officeart/2005/8/layout/hierarchy3"/>
    <dgm:cxn modelId="{CE1BB946-F7E6-42E8-9906-550403C12C9E}" type="presOf" srcId="{29AC22EE-1E3F-4874-8E8D-A8F999AACADE}" destId="{A98D6140-94DD-4E00-91DE-39404E90D85F}" srcOrd="1" destOrd="0" presId="urn:microsoft.com/office/officeart/2005/8/layout/hierarchy3"/>
    <dgm:cxn modelId="{2B986C7F-836F-4D51-82ED-382D2BC939BF}" srcId="{A5EE7AC4-4E8F-420D-B319-D5311D97E568}" destId="{8EC5E081-7518-4014-A513-14AF9FBE78ED}" srcOrd="4" destOrd="0" parTransId="{3D1108D5-0B11-42BB-BDEA-04B78529325B}" sibTransId="{F200FAA0-B443-4571-9C2D-CE9E771AEC32}"/>
    <dgm:cxn modelId="{ACD3AAEC-2877-4AF4-85B7-966245EAF107}" type="presOf" srcId="{B6CEB4BC-46E1-42B4-821A-FE0E8F9997B8}" destId="{EBFD3AE2-906C-4A77-9486-9D83084D8F33}" srcOrd="0" destOrd="0" presId="urn:microsoft.com/office/officeart/2005/8/layout/hierarchy3"/>
    <dgm:cxn modelId="{08661436-9E7A-419F-81DC-780664A780AB}" type="presOf" srcId="{6355EAEE-A47D-4A45-9D14-090AF972F4A0}" destId="{305DCE77-3E22-485A-BC76-EAA785D994C1}" srcOrd="0" destOrd="0" presId="urn:microsoft.com/office/officeart/2005/8/layout/hierarchy3"/>
    <dgm:cxn modelId="{AA5DEFF9-158A-4E3B-B387-963302C009ED}" type="presOf" srcId="{8EC5E081-7518-4014-A513-14AF9FBE78ED}" destId="{C69C5BE0-9939-4528-BD1F-DB9436B0C306}" srcOrd="1" destOrd="0" presId="urn:microsoft.com/office/officeart/2005/8/layout/hierarchy3"/>
    <dgm:cxn modelId="{30AFE617-2432-4E40-A272-622743EFC955}" type="presOf" srcId="{263563F6-03B5-405F-A3FE-3CD1D2608E6E}" destId="{400AFB36-7FAC-4CDD-934F-7C61C03C91A6}" srcOrd="1" destOrd="0" presId="urn:microsoft.com/office/officeart/2005/8/layout/hierarchy3"/>
    <dgm:cxn modelId="{9DE53F50-96AD-4B45-A63B-142902C51E19}" type="presOf" srcId="{8EC5E081-7518-4014-A513-14AF9FBE78ED}" destId="{DC864CB8-8D3B-4466-B662-A684597065B6}" srcOrd="0" destOrd="0" presId="urn:microsoft.com/office/officeart/2005/8/layout/hierarchy3"/>
    <dgm:cxn modelId="{320E3AEC-FEC3-4D68-B133-49BDED0F50F6}" srcId="{263563F6-03B5-405F-A3FE-3CD1D2608E6E}" destId="{12336949-51BA-4EA9-9881-0825CCD89E3F}" srcOrd="0" destOrd="0" parTransId="{B6CEB4BC-46E1-42B4-821A-FE0E8F9997B8}" sibTransId="{69D5D642-6D82-4FB5-828D-A9D15EFCE006}"/>
    <dgm:cxn modelId="{5ABBA475-671F-425C-91FA-FEDFDB3820FD}" srcId="{A5EE7AC4-4E8F-420D-B319-D5311D97E568}" destId="{B5DDFC00-770E-49C8-BF70-6442B9313D2D}" srcOrd="1" destOrd="0" parTransId="{8E45B94C-5057-4866-87F7-96FF9CBC118B}" sibTransId="{E96E4167-8B09-491D-BDDE-B8FC0BAF9080}"/>
    <dgm:cxn modelId="{544FB742-7166-4B70-8F35-E8FF2F952467}" srcId="{8EC5E081-7518-4014-A513-14AF9FBE78ED}" destId="{40C19D55-21D8-4BFC-8FEC-F2DAFBFB4C4C}" srcOrd="0" destOrd="0" parTransId="{A96416B0-B929-448C-9691-5F679050F2D3}" sibTransId="{65268492-7FDD-4F3C-A947-87AD9CE47501}"/>
    <dgm:cxn modelId="{169A91AC-CF61-4682-9FE7-C7C8D31C8830}" srcId="{B5DDFC00-770E-49C8-BF70-6442B9313D2D}" destId="{37EA65D5-9D03-4152-B9E9-B8643D3308BB}" srcOrd="0" destOrd="0" parTransId="{47AC7627-F1FC-4803-9D8A-229025EA979E}" sibTransId="{89140616-9EDE-4A0E-90D7-C8993074EA94}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16920753-C8DC-4FE3-B944-08E287F2EDF9}" srcId="{A5EE7AC4-4E8F-420D-B319-D5311D97E568}" destId="{29AC22EE-1E3F-4874-8E8D-A8F999AACADE}" srcOrd="0" destOrd="0" parTransId="{16CE7D2B-7FD9-4B04-9FC9-5345C271CF8A}" sibTransId="{F311976D-B4F4-4CAE-AC98-B35D33441854}"/>
    <dgm:cxn modelId="{BDB08790-86C5-425B-81E5-C7E718DAE3C5}" type="presOf" srcId="{D26D3D25-586B-4ADE-8736-1BDAEA76DA68}" destId="{92E571F9-E95F-474D-BAB1-AD92FA889265}" srcOrd="1" destOrd="0" presId="urn:microsoft.com/office/officeart/2005/8/layout/hierarchy3"/>
    <dgm:cxn modelId="{9287589B-AB2D-4B3C-817A-7265EC0D02DD}" srcId="{29AC22EE-1E3F-4874-8E8D-A8F999AACADE}" destId="{5B3AC8AE-7767-4A86-B983-8FF49CC91ACC}" srcOrd="0" destOrd="0" parTransId="{6355EAEE-A47D-4A45-9D14-090AF972F4A0}" sibTransId="{A6AE01C1-D705-4F98-8210-FBFE3E24991A}"/>
    <dgm:cxn modelId="{E13ECDA8-E15E-4F60-B0A2-0D573F7E1999}" type="presOf" srcId="{12336949-51BA-4EA9-9881-0825CCD89E3F}" destId="{A037ED4E-B637-41BF-BDBF-ED61D8D2F998}" srcOrd="0" destOrd="0" presId="urn:microsoft.com/office/officeart/2005/8/layout/hierarchy3"/>
    <dgm:cxn modelId="{DE8C09CC-AFB6-4063-945A-B36A6B7DC7FC}" type="presOf" srcId="{5B3AC8AE-7767-4A86-B983-8FF49CC91ACC}" destId="{93936034-C0A5-4FF7-9AE6-7A3CCBFA81CF}" srcOrd="0" destOrd="0" presId="urn:microsoft.com/office/officeart/2005/8/layout/hierarchy3"/>
    <dgm:cxn modelId="{7CBCF79E-168E-4104-8758-61C6CF6E0485}" type="presOf" srcId="{29AC22EE-1E3F-4874-8E8D-A8F999AACADE}" destId="{C3B0304D-712A-4806-AE48-CB1809625D3F}" srcOrd="0" destOrd="0" presId="urn:microsoft.com/office/officeart/2005/8/layout/hierarchy3"/>
    <dgm:cxn modelId="{A96F8651-1BEE-4933-B88A-55CE69ED8395}" type="presOf" srcId="{7881ADEB-9D89-45B0-BD96-674BFCC5A3FF}" destId="{867D94C0-F2D4-4B9C-8E8D-AF3C42D8AE5F}" srcOrd="0" destOrd="0" presId="urn:microsoft.com/office/officeart/2005/8/layout/hierarchy3"/>
    <dgm:cxn modelId="{85C5556D-90CA-4544-A313-7C5972BF3FE4}" type="presOf" srcId="{D26D3D25-586B-4ADE-8736-1BDAEA76DA68}" destId="{548B0460-A818-476F-B30D-BB744E25DDE0}" srcOrd="0" destOrd="0" presId="urn:microsoft.com/office/officeart/2005/8/layout/hierarchy3"/>
    <dgm:cxn modelId="{7ABA8002-1361-41F5-BEBB-E8A6CAA5D981}" type="presOf" srcId="{40C19D55-21D8-4BFC-8FEC-F2DAFBFB4C4C}" destId="{41319C9F-5B9A-4E74-B54E-220C40D3B86C}" srcOrd="0" destOrd="0" presId="urn:microsoft.com/office/officeart/2005/8/layout/hierarchy3"/>
    <dgm:cxn modelId="{C4AABA41-1CC8-4EE8-A2D2-5E16E69EE09D}" type="presOf" srcId="{805ED152-F66E-4FD5-B253-313F073FB6A3}" destId="{9EF17077-E0C3-421B-BD48-B2D0ED3BCBE2}" srcOrd="0" destOrd="0" presId="urn:microsoft.com/office/officeart/2005/8/layout/hierarchy3"/>
    <dgm:cxn modelId="{9AD7C2CA-A8B6-4550-8A89-12E6A7371B29}" type="presOf" srcId="{263563F6-03B5-405F-A3FE-3CD1D2608E6E}" destId="{75123F70-AB38-4BD5-856D-478DCE51BB5E}" srcOrd="0" destOrd="0" presId="urn:microsoft.com/office/officeart/2005/8/layout/hierarchy3"/>
    <dgm:cxn modelId="{0F40E0B3-3B8C-4B97-9961-1656769CEEAA}" type="presOf" srcId="{47AC7627-F1FC-4803-9D8A-229025EA979E}" destId="{CF0FA6CF-6E5F-494E-8866-2F816D7BF9D1}" srcOrd="0" destOrd="0" presId="urn:microsoft.com/office/officeart/2005/8/layout/hierarchy3"/>
    <dgm:cxn modelId="{D2E3FADF-1DBA-4170-9EEA-CF9E4654BC00}" srcId="{A5EE7AC4-4E8F-420D-B319-D5311D97E568}" destId="{D26D3D25-586B-4ADE-8736-1BDAEA76DA68}" srcOrd="2" destOrd="0" parTransId="{06155EB8-415D-4F10-A18B-DE4A46D06FBC}" sibTransId="{D6CDA464-438A-4A72-9BB4-7CAE996021AC}"/>
    <dgm:cxn modelId="{D81D7007-6216-465F-9958-707643682717}" type="presOf" srcId="{37EA65D5-9D03-4152-B9E9-B8643D3308BB}" destId="{B7CCDB2C-0E06-448D-B36D-9B57F2C635D9}" srcOrd="0" destOrd="0" presId="urn:microsoft.com/office/officeart/2005/8/layout/hierarchy3"/>
    <dgm:cxn modelId="{907F4856-117B-4504-9F39-09D2F649E80F}" type="presParOf" srcId="{6549E44A-01EF-4B80-9FEE-FEF69A84BE8D}" destId="{0481278C-BE0F-4143-940A-20BBBA4EDE1C}" srcOrd="0" destOrd="0" presId="urn:microsoft.com/office/officeart/2005/8/layout/hierarchy3"/>
    <dgm:cxn modelId="{FB80834E-9C1D-4FBB-9CF6-4497BFC2B237}" type="presParOf" srcId="{0481278C-BE0F-4143-940A-20BBBA4EDE1C}" destId="{6FD021CF-AE8F-4AFB-8EBD-CD192556C114}" srcOrd="0" destOrd="0" presId="urn:microsoft.com/office/officeart/2005/8/layout/hierarchy3"/>
    <dgm:cxn modelId="{0BB2742E-73F2-4EAB-BC90-814E24E906A7}" type="presParOf" srcId="{6FD021CF-AE8F-4AFB-8EBD-CD192556C114}" destId="{C3B0304D-712A-4806-AE48-CB1809625D3F}" srcOrd="0" destOrd="0" presId="urn:microsoft.com/office/officeart/2005/8/layout/hierarchy3"/>
    <dgm:cxn modelId="{307FFCB4-8B58-4FBC-83FC-61272E6DF049}" type="presParOf" srcId="{6FD021CF-AE8F-4AFB-8EBD-CD192556C114}" destId="{A98D6140-94DD-4E00-91DE-39404E90D85F}" srcOrd="1" destOrd="0" presId="urn:microsoft.com/office/officeart/2005/8/layout/hierarchy3"/>
    <dgm:cxn modelId="{988A9A6E-2263-4F2B-B54F-95A0359ED990}" type="presParOf" srcId="{0481278C-BE0F-4143-940A-20BBBA4EDE1C}" destId="{C9A5C86B-172E-45E5-92C0-64CC31DCB289}" srcOrd="1" destOrd="0" presId="urn:microsoft.com/office/officeart/2005/8/layout/hierarchy3"/>
    <dgm:cxn modelId="{EBEACE15-9709-45BE-B049-ED9DEBE1F299}" type="presParOf" srcId="{C9A5C86B-172E-45E5-92C0-64CC31DCB289}" destId="{305DCE77-3E22-485A-BC76-EAA785D994C1}" srcOrd="0" destOrd="0" presId="urn:microsoft.com/office/officeart/2005/8/layout/hierarchy3"/>
    <dgm:cxn modelId="{DB6EAEFF-CB58-420B-B707-8FFF83754DDC}" type="presParOf" srcId="{C9A5C86B-172E-45E5-92C0-64CC31DCB289}" destId="{93936034-C0A5-4FF7-9AE6-7A3CCBFA81CF}" srcOrd="1" destOrd="0" presId="urn:microsoft.com/office/officeart/2005/8/layout/hierarchy3"/>
    <dgm:cxn modelId="{312FEDBE-0534-422C-B981-187010A9472E}" type="presParOf" srcId="{6549E44A-01EF-4B80-9FEE-FEF69A84BE8D}" destId="{1AD03A4D-CE8A-4FBB-A048-2BE0A2507BDE}" srcOrd="1" destOrd="0" presId="urn:microsoft.com/office/officeart/2005/8/layout/hierarchy3"/>
    <dgm:cxn modelId="{F7B710DC-3052-450B-9224-6E26E43ADFB8}" type="presParOf" srcId="{1AD03A4D-CE8A-4FBB-A048-2BE0A2507BDE}" destId="{0AB261F7-040D-4542-AE29-BC3BC2489C06}" srcOrd="0" destOrd="0" presId="urn:microsoft.com/office/officeart/2005/8/layout/hierarchy3"/>
    <dgm:cxn modelId="{D5004659-6CDF-4E77-9F97-8170823569E2}" type="presParOf" srcId="{0AB261F7-040D-4542-AE29-BC3BC2489C06}" destId="{91723985-619B-452E-A26E-6BE0D8249EFD}" srcOrd="0" destOrd="0" presId="urn:microsoft.com/office/officeart/2005/8/layout/hierarchy3"/>
    <dgm:cxn modelId="{3D1E2566-BA04-4979-B45D-0C72CCC472DF}" type="presParOf" srcId="{0AB261F7-040D-4542-AE29-BC3BC2489C06}" destId="{32A2DA69-729D-438E-B376-C0C9F3ADB3B6}" srcOrd="1" destOrd="0" presId="urn:microsoft.com/office/officeart/2005/8/layout/hierarchy3"/>
    <dgm:cxn modelId="{5353AB22-FDD7-4320-821A-936557A1FF3F}" type="presParOf" srcId="{1AD03A4D-CE8A-4FBB-A048-2BE0A2507BDE}" destId="{36A446C1-86EA-4588-9533-3F0C24A8BED5}" srcOrd="1" destOrd="0" presId="urn:microsoft.com/office/officeart/2005/8/layout/hierarchy3"/>
    <dgm:cxn modelId="{317FC453-02EA-47AA-94F0-2787FD19DD59}" type="presParOf" srcId="{36A446C1-86EA-4588-9533-3F0C24A8BED5}" destId="{CF0FA6CF-6E5F-494E-8866-2F816D7BF9D1}" srcOrd="0" destOrd="0" presId="urn:microsoft.com/office/officeart/2005/8/layout/hierarchy3"/>
    <dgm:cxn modelId="{1A22B7D8-856E-4850-820D-FD315B820176}" type="presParOf" srcId="{36A446C1-86EA-4588-9533-3F0C24A8BED5}" destId="{B7CCDB2C-0E06-448D-B36D-9B57F2C635D9}" srcOrd="1" destOrd="0" presId="urn:microsoft.com/office/officeart/2005/8/layout/hierarchy3"/>
    <dgm:cxn modelId="{8ACCDD23-6BDE-4B46-B4C1-BBF9343ACB5C}" type="presParOf" srcId="{6549E44A-01EF-4B80-9FEE-FEF69A84BE8D}" destId="{7C7E4ADE-8B75-491D-93D9-107D3B903A1E}" srcOrd="2" destOrd="0" presId="urn:microsoft.com/office/officeart/2005/8/layout/hierarchy3"/>
    <dgm:cxn modelId="{FBE80986-3B02-4BB4-951C-F2F5001551AF}" type="presParOf" srcId="{7C7E4ADE-8B75-491D-93D9-107D3B903A1E}" destId="{36F456E2-6E5A-48E5-BCC5-5D0850C26268}" srcOrd="0" destOrd="0" presId="urn:microsoft.com/office/officeart/2005/8/layout/hierarchy3"/>
    <dgm:cxn modelId="{99852489-7EAC-4BB2-BD07-F79AD6E0AEF6}" type="presParOf" srcId="{36F456E2-6E5A-48E5-BCC5-5D0850C26268}" destId="{548B0460-A818-476F-B30D-BB744E25DDE0}" srcOrd="0" destOrd="0" presId="urn:microsoft.com/office/officeart/2005/8/layout/hierarchy3"/>
    <dgm:cxn modelId="{005C7B03-27E8-4D15-9EFD-B08CB6520835}" type="presParOf" srcId="{36F456E2-6E5A-48E5-BCC5-5D0850C26268}" destId="{92E571F9-E95F-474D-BAB1-AD92FA889265}" srcOrd="1" destOrd="0" presId="urn:microsoft.com/office/officeart/2005/8/layout/hierarchy3"/>
    <dgm:cxn modelId="{5A49CEE7-844E-4BF4-995E-90B8459848CD}" type="presParOf" srcId="{7C7E4ADE-8B75-491D-93D9-107D3B903A1E}" destId="{84A55B4E-0517-44F9-885C-1522D94D0DAF}" srcOrd="1" destOrd="0" presId="urn:microsoft.com/office/officeart/2005/8/layout/hierarchy3"/>
    <dgm:cxn modelId="{803E8A7B-5128-404E-9890-DCABD75E42FC}" type="presParOf" srcId="{84A55B4E-0517-44F9-885C-1522D94D0DAF}" destId="{867D94C0-F2D4-4B9C-8E8D-AF3C42D8AE5F}" srcOrd="0" destOrd="0" presId="urn:microsoft.com/office/officeart/2005/8/layout/hierarchy3"/>
    <dgm:cxn modelId="{00808C47-CE54-4207-B614-273A124FA651}" type="presParOf" srcId="{84A55B4E-0517-44F9-885C-1522D94D0DAF}" destId="{9EF17077-E0C3-421B-BD48-B2D0ED3BCBE2}" srcOrd="1" destOrd="0" presId="urn:microsoft.com/office/officeart/2005/8/layout/hierarchy3"/>
    <dgm:cxn modelId="{1CFFFB3B-8ED1-4049-AECD-5A35204B4E70}" type="presParOf" srcId="{6549E44A-01EF-4B80-9FEE-FEF69A84BE8D}" destId="{CAC556CF-2071-4BBB-A927-16638E7D38C9}" srcOrd="3" destOrd="0" presId="urn:microsoft.com/office/officeart/2005/8/layout/hierarchy3"/>
    <dgm:cxn modelId="{BC2A8D1A-F688-4A59-9C75-94E8018CB671}" type="presParOf" srcId="{CAC556CF-2071-4BBB-A927-16638E7D38C9}" destId="{6E68A845-65AD-4857-A404-BFE0745D2CC6}" srcOrd="0" destOrd="0" presId="urn:microsoft.com/office/officeart/2005/8/layout/hierarchy3"/>
    <dgm:cxn modelId="{10ECDF47-CE67-462D-8A90-33EACC46903C}" type="presParOf" srcId="{6E68A845-65AD-4857-A404-BFE0745D2CC6}" destId="{75123F70-AB38-4BD5-856D-478DCE51BB5E}" srcOrd="0" destOrd="0" presId="urn:microsoft.com/office/officeart/2005/8/layout/hierarchy3"/>
    <dgm:cxn modelId="{859AA846-060B-4086-9927-C76895D61824}" type="presParOf" srcId="{6E68A845-65AD-4857-A404-BFE0745D2CC6}" destId="{400AFB36-7FAC-4CDD-934F-7C61C03C91A6}" srcOrd="1" destOrd="0" presId="urn:microsoft.com/office/officeart/2005/8/layout/hierarchy3"/>
    <dgm:cxn modelId="{8691A993-BE38-42F9-A14C-B997D81A6643}" type="presParOf" srcId="{CAC556CF-2071-4BBB-A927-16638E7D38C9}" destId="{EC7C079D-5637-4BE0-88C2-A6E7D1683136}" srcOrd="1" destOrd="0" presId="urn:microsoft.com/office/officeart/2005/8/layout/hierarchy3"/>
    <dgm:cxn modelId="{A46777C6-1C56-4AD2-8206-63CE4633FEB4}" type="presParOf" srcId="{EC7C079D-5637-4BE0-88C2-A6E7D1683136}" destId="{EBFD3AE2-906C-4A77-9486-9D83084D8F33}" srcOrd="0" destOrd="0" presId="urn:microsoft.com/office/officeart/2005/8/layout/hierarchy3"/>
    <dgm:cxn modelId="{A203A968-BEA9-4786-BBEC-787F6E576775}" type="presParOf" srcId="{EC7C079D-5637-4BE0-88C2-A6E7D1683136}" destId="{A037ED4E-B637-41BF-BDBF-ED61D8D2F998}" srcOrd="1" destOrd="0" presId="urn:microsoft.com/office/officeart/2005/8/layout/hierarchy3"/>
    <dgm:cxn modelId="{9A6BFE1F-9969-47D2-806E-C2C306B91053}" type="presParOf" srcId="{6549E44A-01EF-4B80-9FEE-FEF69A84BE8D}" destId="{EC4E0228-C5E3-413A-A6E0-08895C4063C5}" srcOrd="4" destOrd="0" presId="urn:microsoft.com/office/officeart/2005/8/layout/hierarchy3"/>
    <dgm:cxn modelId="{E545C6D1-1FE8-4BFD-9E5D-BF8AEA449363}" type="presParOf" srcId="{EC4E0228-C5E3-413A-A6E0-08895C4063C5}" destId="{FC8E4008-9664-43DC-83E3-FDA7E26B71A3}" srcOrd="0" destOrd="0" presId="urn:microsoft.com/office/officeart/2005/8/layout/hierarchy3"/>
    <dgm:cxn modelId="{F2C97161-2675-430B-8421-CDD1F679C05B}" type="presParOf" srcId="{FC8E4008-9664-43DC-83E3-FDA7E26B71A3}" destId="{DC864CB8-8D3B-4466-B662-A684597065B6}" srcOrd="0" destOrd="0" presId="urn:microsoft.com/office/officeart/2005/8/layout/hierarchy3"/>
    <dgm:cxn modelId="{97ADBF3A-FB20-4812-9BB6-23CA724691B5}" type="presParOf" srcId="{FC8E4008-9664-43DC-83E3-FDA7E26B71A3}" destId="{C69C5BE0-9939-4528-BD1F-DB9436B0C306}" srcOrd="1" destOrd="0" presId="urn:microsoft.com/office/officeart/2005/8/layout/hierarchy3"/>
    <dgm:cxn modelId="{D2152B6D-CBD7-440D-82FB-2310B626BD48}" type="presParOf" srcId="{EC4E0228-C5E3-413A-A6E0-08895C4063C5}" destId="{89530F0F-E8C7-446D-957A-1B0AF43E8B29}" srcOrd="1" destOrd="0" presId="urn:microsoft.com/office/officeart/2005/8/layout/hierarchy3"/>
    <dgm:cxn modelId="{437BFDC6-E0FE-4948-9EB7-91A074F77967}" type="presParOf" srcId="{89530F0F-E8C7-446D-957A-1B0AF43E8B29}" destId="{3B2A3BCB-DAD0-4084-B3EE-2DD1B95E134D}" srcOrd="0" destOrd="0" presId="urn:microsoft.com/office/officeart/2005/8/layout/hierarchy3"/>
    <dgm:cxn modelId="{73B20E2A-3B5D-482F-B990-946AA7F713A2}" type="presParOf" srcId="{89530F0F-E8C7-446D-957A-1B0AF43E8B29}" destId="{41319C9F-5B9A-4E74-B54E-220C40D3B8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AC22EE-1E3F-4874-8E8D-A8F999AACADE}">
      <dgm:prSet phldrT="[Текст]" custT="1"/>
      <dgm:spPr>
        <a:xfrm>
          <a:off x="3011" y="246759"/>
          <a:ext cx="1037595" cy="642666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2016  год    (фактическое исполнение)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6CE7D2B-7FD9-4B04-9FC9-5345C271CF8A}" type="parTrans" cxnId="{16920753-C8DC-4FE3-B944-08E287F2EDF9}">
      <dgm:prSet/>
      <dgm:spPr/>
      <dgm:t>
        <a:bodyPr/>
        <a:lstStyle/>
        <a:p>
          <a:endParaRPr lang="ru-RU"/>
        </a:p>
      </dgm:t>
    </dgm:pt>
    <dgm:pt modelId="{F311976D-B4F4-4CAE-AC98-B35D33441854}" type="sibTrans" cxnId="{16920753-C8DC-4FE3-B944-08E287F2EDF9}">
      <dgm:prSet/>
      <dgm:spPr/>
      <dgm:t>
        <a:bodyPr/>
        <a:lstStyle/>
        <a:p>
          <a:endParaRPr lang="ru-RU"/>
        </a:p>
      </dgm:t>
    </dgm:pt>
    <dgm:pt modelId="{5B3AC8AE-7767-4A86-B983-8FF49CC91ACC}">
      <dgm:prSet phldrT="[Текст]" custT="1"/>
      <dgm:spPr>
        <a:xfrm>
          <a:off x="162322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242,6 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355EAEE-A47D-4A45-9D14-090AF972F4A0}" type="parTrans" cxnId="{9287589B-AB2D-4B3C-817A-7265EC0D02DD}">
      <dgm:prSet/>
      <dgm:spPr>
        <a:xfrm>
          <a:off x="61051" y="889425"/>
          <a:ext cx="91440" cy="407728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A6AE01C1-D705-4F98-8210-FBFE3E24991A}" type="sibTrans" cxnId="{9287589B-AB2D-4B3C-817A-7265EC0D02DD}">
      <dgm:prSet/>
      <dgm:spPr/>
      <dgm:t>
        <a:bodyPr/>
        <a:lstStyle/>
        <a:p>
          <a:endParaRPr lang="ru-RU"/>
        </a:p>
      </dgm:t>
    </dgm:pt>
    <dgm:pt modelId="{B5DDFC00-770E-49C8-BF70-6442B9313D2D}">
      <dgm:prSet phldrT="[Текст]" custT="1"/>
      <dgm:spPr>
        <a:xfrm>
          <a:off x="1214556" y="236573"/>
          <a:ext cx="928456" cy="60940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2017 год (ожидаемое исполнение)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E45B94C-5057-4866-87F7-96FF9CBC118B}" type="parTrans" cxnId="{5ABBA475-671F-425C-91FA-FEDFDB3820FD}">
      <dgm:prSet/>
      <dgm:spPr/>
      <dgm:t>
        <a:bodyPr/>
        <a:lstStyle/>
        <a:p>
          <a:endParaRPr lang="ru-RU"/>
        </a:p>
      </dgm:t>
    </dgm:pt>
    <dgm:pt modelId="{E96E4167-8B09-491D-BDDE-B8FC0BAF9080}" type="sibTrans" cxnId="{5ABBA475-671F-425C-91FA-FEDFDB3820FD}">
      <dgm:prSet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263563F6-03B5-405F-A3FE-3CD1D2608E6E}">
      <dgm:prSet phldrT="[Текст]" custT="1"/>
      <dgm:spPr>
        <a:xfrm>
          <a:off x="3354950" y="246759"/>
          <a:ext cx="1020848" cy="59068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603ACDAC-0428-4E47-98D2-4922058746A8}" type="parTrans" cxnId="{D5497A05-01D4-4699-9664-9660638A934D}">
      <dgm:prSet/>
      <dgm:spPr/>
      <dgm:t>
        <a:bodyPr/>
        <a:lstStyle/>
        <a:p>
          <a:endParaRPr lang="ru-RU"/>
        </a:p>
      </dgm:t>
    </dgm:pt>
    <dgm:pt modelId="{414CC05F-F760-423D-8A6A-5DFE55C83617}" type="sibTrans" cxnId="{D5497A05-01D4-4699-9664-9660638A934D}">
      <dgm:prSet/>
      <dgm:spPr/>
      <dgm:t>
        <a:bodyPr/>
        <a:lstStyle/>
        <a:p>
          <a:endParaRPr lang="ru-RU"/>
        </a:p>
      </dgm:t>
    </dgm:pt>
    <dgm:pt modelId="{12336949-51BA-4EA9-9881-0825CCD89E3F}">
      <dgm:prSet phldrT="[Текст]" custT="1"/>
      <dgm:spPr>
        <a:xfrm>
          <a:off x="3509552" y="1075504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B6CEB4BC-46E1-42B4-821A-FE0E8F9997B8}" type="parTrans" cxnId="{320E3AEC-FEC3-4D68-B133-49BDED0F50F6}">
      <dgm:prSet/>
      <dgm:spPr>
        <a:xfrm>
          <a:off x="3411315" y="837440"/>
          <a:ext cx="91440" cy="45973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9D5D642-6D82-4FB5-828D-A9D15EFCE006}" type="sibTrans" cxnId="{320E3AEC-FEC3-4D68-B133-49BDED0F50F6}">
      <dgm:prSet/>
      <dgm:spPr/>
      <dgm:t>
        <a:bodyPr/>
        <a:lstStyle/>
        <a:p>
          <a:endParaRPr lang="ru-RU"/>
        </a:p>
      </dgm:t>
    </dgm:pt>
    <dgm:pt modelId="{8EC5E081-7518-4014-A513-14AF9FBE78ED}">
      <dgm:prSet phldrT="[Текст]" custT="1"/>
      <dgm:spPr>
        <a:xfrm>
          <a:off x="4529101" y="246759"/>
          <a:ext cx="1012502" cy="63007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3D1108D5-0B11-42BB-BDEA-04B78529325B}" type="parTrans" cxnId="{2B986C7F-836F-4D51-82ED-382D2BC939BF}">
      <dgm:prSet/>
      <dgm:spPr/>
      <dgm:t>
        <a:bodyPr/>
        <a:lstStyle/>
        <a:p>
          <a:endParaRPr lang="ru-RU"/>
        </a:p>
      </dgm:t>
    </dgm:pt>
    <dgm:pt modelId="{F200FAA0-B443-4571-9C2D-CE9E771AEC32}" type="sibTrans" cxnId="{2B986C7F-836F-4D51-82ED-382D2BC939BF}">
      <dgm:prSet/>
      <dgm:spPr/>
      <dgm:t>
        <a:bodyPr/>
        <a:lstStyle/>
        <a:p>
          <a:endParaRPr lang="ru-RU"/>
        </a:p>
      </dgm:t>
    </dgm:pt>
    <dgm:pt modelId="{37EA65D5-9D03-4152-B9E9-B8643D3308BB}">
      <dgm:prSet phldrT="[Текст]" custT="1"/>
      <dgm:spPr>
        <a:xfrm>
          <a:off x="1373503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227,0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7AC7627-F1FC-4803-9D8A-229025EA979E}" type="parTrans" cxnId="{169A91AC-CF61-4682-9FE7-C7C8D31C8830}">
      <dgm:prSet/>
      <dgm:spPr>
        <a:xfrm>
          <a:off x="1261682" y="845979"/>
          <a:ext cx="91440" cy="45117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89140616-9EDE-4A0E-90D7-C8993074EA94}" type="sibTrans" cxnId="{169A91AC-CF61-4682-9FE7-C7C8D31C8830}">
      <dgm:prSet/>
      <dgm:spPr/>
      <dgm:t>
        <a:bodyPr/>
        <a:lstStyle/>
        <a:p>
          <a:endParaRPr lang="ru-RU"/>
        </a:p>
      </dgm:t>
    </dgm:pt>
    <dgm:pt modelId="{40C19D55-21D8-4BFC-8FEC-F2DAFBFB4C4C}">
      <dgm:prSet phldrT="[Текст]" custT="1"/>
      <dgm:spPr>
        <a:xfrm>
          <a:off x="4695545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200 тыс..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A96416B0-B929-448C-9691-5F679050F2D3}" type="parTrans" cxnId="{544FB742-7166-4B70-8F35-E8FF2F952467}">
      <dgm:prSet/>
      <dgm:spPr>
        <a:xfrm>
          <a:off x="4584631" y="876836"/>
          <a:ext cx="91440" cy="42031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5268492-7FDD-4F3C-A947-87AD9CE47501}" type="sibTrans" cxnId="{544FB742-7166-4B70-8F35-E8FF2F952467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81278C-BE0F-4143-940A-20BBBA4EDE1C}" type="pres">
      <dgm:prSet presAssocID="{29AC22EE-1E3F-4874-8E8D-A8F999AACADE}" presName="root" presStyleCnt="0"/>
      <dgm:spPr/>
    </dgm:pt>
    <dgm:pt modelId="{6FD021CF-AE8F-4AFB-8EBD-CD192556C114}" type="pres">
      <dgm:prSet presAssocID="{29AC22EE-1E3F-4874-8E8D-A8F999AACADE}" presName="rootComposite" presStyleCnt="0"/>
      <dgm:spPr/>
    </dgm:pt>
    <dgm:pt modelId="{C3B0304D-712A-4806-AE48-CB1809625D3F}" type="pres">
      <dgm:prSet presAssocID="{29AC22EE-1E3F-4874-8E8D-A8F999AACADE}" presName="rootText" presStyleLbl="node1" presStyleIdx="0" presStyleCnt="5" custScaleX="169207" custScaleY="20960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98D6140-94DD-4E00-91DE-39404E90D85F}" type="pres">
      <dgm:prSet presAssocID="{29AC22EE-1E3F-4874-8E8D-A8F999AACADE}" presName="rootConnector" presStyleLbl="node1" presStyleIdx="0" presStyleCnt="5"/>
      <dgm:spPr/>
      <dgm:t>
        <a:bodyPr/>
        <a:lstStyle/>
        <a:p>
          <a:endParaRPr lang="ru-RU"/>
        </a:p>
      </dgm:t>
    </dgm:pt>
    <dgm:pt modelId="{C9A5C86B-172E-45E5-92C0-64CC31DCB289}" type="pres">
      <dgm:prSet presAssocID="{29AC22EE-1E3F-4874-8E8D-A8F999AACADE}" presName="childShape" presStyleCnt="0"/>
      <dgm:spPr/>
    </dgm:pt>
    <dgm:pt modelId="{305DCE77-3E22-485A-BC76-EAA785D994C1}" type="pres">
      <dgm:prSet presAssocID="{6355EAEE-A47D-4A45-9D14-090AF972F4A0}" presName="Name13" presStyleLbl="parChTrans1D2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3936034-C0A5-4FF7-9AE6-7A3CCBFA81CF}" type="pres">
      <dgm:prSet presAssocID="{5B3AC8AE-7767-4A86-B983-8FF49CC91ACC}" presName="childText" presStyleLbl="bgAcc1" presStyleIdx="0" presStyleCnt="5" custScaleX="221006" custScaleY="144599" custLinFactNeighborX="-9827" custLinFactNeighborY="3568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D03A4D-CE8A-4FBB-A048-2BE0A2507BDE}" type="pres">
      <dgm:prSet presAssocID="{B5DDFC00-770E-49C8-BF70-6442B9313D2D}" presName="root" presStyleCnt="0"/>
      <dgm:spPr/>
    </dgm:pt>
    <dgm:pt modelId="{0AB261F7-040D-4542-AE29-BC3BC2489C06}" type="pres">
      <dgm:prSet presAssocID="{B5DDFC00-770E-49C8-BF70-6442B9313D2D}" presName="rootComposite" presStyleCnt="0"/>
      <dgm:spPr/>
    </dgm:pt>
    <dgm:pt modelId="{91723985-619B-452E-A26E-6BE0D8249EFD}" type="pres">
      <dgm:prSet presAssocID="{B5DDFC00-770E-49C8-BF70-6442B9313D2D}" presName="rootText" presStyleLbl="node1" presStyleIdx="1" presStyleCnt="5" custScaleX="151409" custScaleY="198759" custLinFactNeighborX="3367" custLinFactNeighborY="-332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2A2DA69-729D-438E-B376-C0C9F3ADB3B6}" type="pres">
      <dgm:prSet presAssocID="{B5DDFC00-770E-49C8-BF70-6442B9313D2D}" presName="rootConnector" presStyleLbl="node1" presStyleIdx="1" presStyleCnt="5"/>
      <dgm:spPr/>
      <dgm:t>
        <a:bodyPr/>
        <a:lstStyle/>
        <a:p>
          <a:endParaRPr lang="ru-RU"/>
        </a:p>
      </dgm:t>
    </dgm:pt>
    <dgm:pt modelId="{36A446C1-86EA-4588-9533-3F0C24A8BED5}" type="pres">
      <dgm:prSet presAssocID="{B5DDFC00-770E-49C8-BF70-6442B9313D2D}" presName="childShape" presStyleCnt="0"/>
      <dgm:spPr/>
    </dgm:pt>
    <dgm:pt modelId="{CF0FA6CF-6E5F-494E-8866-2F816D7BF9D1}" type="pres">
      <dgm:prSet presAssocID="{47AC7627-F1FC-4803-9D8A-229025EA979E}" presName="Name13" presStyleLbl="parChTrans1D2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7CCDB2C-0E06-448D-B36D-9B57F2C635D9}" type="pres">
      <dgm:prSet presAssocID="{37EA65D5-9D03-4152-B9E9-B8643D3308BB}" presName="childText" presStyleLbl="bgAcc1" presStyleIdx="1" presStyleCnt="5" custScaleX="153172" custScaleY="144599" custLinFactNeighborX="-1243" custLinFactNeighborY="4653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2" presStyleCnt="5" custScaleX="151005" custScaleY="2030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2" presStyleCnt="5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2" presStyleCnt="5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AC556CF-2071-4BBB-A927-16638E7D38C9}" type="pres">
      <dgm:prSet presAssocID="{263563F6-03B5-405F-A3FE-3CD1D2608E6E}" presName="root" presStyleCnt="0"/>
      <dgm:spPr/>
    </dgm:pt>
    <dgm:pt modelId="{6E68A845-65AD-4857-A404-BFE0745D2CC6}" type="pres">
      <dgm:prSet presAssocID="{263563F6-03B5-405F-A3FE-3CD1D2608E6E}" presName="rootComposite" presStyleCnt="0"/>
      <dgm:spPr/>
    </dgm:pt>
    <dgm:pt modelId="{75123F70-AB38-4BD5-856D-478DCE51BB5E}" type="pres">
      <dgm:prSet presAssocID="{263563F6-03B5-405F-A3FE-3CD1D2608E6E}" presName="rootText" presStyleLbl="node1" presStyleIdx="3" presStyleCnt="5" custScaleX="166476" custScaleY="19265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00AFB36-7FAC-4CDD-934F-7C61C03C91A6}" type="pres">
      <dgm:prSet presAssocID="{263563F6-03B5-405F-A3FE-3CD1D2608E6E}" presName="rootConnector" presStyleLbl="node1" presStyleIdx="3" presStyleCnt="5"/>
      <dgm:spPr/>
      <dgm:t>
        <a:bodyPr/>
        <a:lstStyle/>
        <a:p>
          <a:endParaRPr lang="ru-RU"/>
        </a:p>
      </dgm:t>
    </dgm:pt>
    <dgm:pt modelId="{EC7C079D-5637-4BE0-88C2-A6E7D1683136}" type="pres">
      <dgm:prSet presAssocID="{263563F6-03B5-405F-A3FE-3CD1D2608E6E}" presName="childShape" presStyleCnt="0"/>
      <dgm:spPr/>
    </dgm:pt>
    <dgm:pt modelId="{EBFD3AE2-906C-4A77-9486-9D83084D8F33}" type="pres">
      <dgm:prSet presAssocID="{B6CEB4BC-46E1-42B4-821A-FE0E8F9997B8}" presName="Name13" presStyleLbl="parChTrans1D2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037ED4E-B637-41BF-BDBF-ED61D8D2F998}" type="pres">
      <dgm:prSet presAssocID="{12336949-51BA-4EA9-9881-0825CCD89E3F}" presName="childText" presStyleLbl="bgAcc1" presStyleIdx="3" presStyleCnt="5" custScaleX="153172" custScaleY="144599" custLinFactNeighborX="-10104" custLinFactNeighborY="5264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C4E0228-C5E3-413A-A6E0-08895C4063C5}" type="pres">
      <dgm:prSet presAssocID="{8EC5E081-7518-4014-A513-14AF9FBE78ED}" presName="root" presStyleCnt="0"/>
      <dgm:spPr/>
    </dgm:pt>
    <dgm:pt modelId="{FC8E4008-9664-43DC-83E3-FDA7E26B71A3}" type="pres">
      <dgm:prSet presAssocID="{8EC5E081-7518-4014-A513-14AF9FBE78ED}" presName="rootComposite" presStyleCnt="0"/>
      <dgm:spPr/>
    </dgm:pt>
    <dgm:pt modelId="{DC864CB8-8D3B-4466-B662-A684597065B6}" type="pres">
      <dgm:prSet presAssocID="{8EC5E081-7518-4014-A513-14AF9FBE78ED}" presName="rootText" presStyleLbl="node1" presStyleIdx="4" presStyleCnt="5" custScaleX="165115" custScaleY="20550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69C5BE0-9939-4528-BD1F-DB9436B0C306}" type="pres">
      <dgm:prSet presAssocID="{8EC5E081-7518-4014-A513-14AF9FBE78ED}" presName="rootConnector" presStyleLbl="node1" presStyleIdx="4" presStyleCnt="5"/>
      <dgm:spPr/>
      <dgm:t>
        <a:bodyPr/>
        <a:lstStyle/>
        <a:p>
          <a:endParaRPr lang="ru-RU"/>
        </a:p>
      </dgm:t>
    </dgm:pt>
    <dgm:pt modelId="{89530F0F-E8C7-446D-957A-1B0AF43E8B29}" type="pres">
      <dgm:prSet presAssocID="{8EC5E081-7518-4014-A513-14AF9FBE78ED}" presName="childShape" presStyleCnt="0"/>
      <dgm:spPr/>
    </dgm:pt>
    <dgm:pt modelId="{3B2A3BCB-DAD0-4084-B3EE-2DD1B95E134D}" type="pres">
      <dgm:prSet presAssocID="{A96416B0-B929-448C-9691-5F679050F2D3}" presName="Name13" presStyleLbl="parChTrans1D2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1319C9F-5B9A-4E74-B54E-220C40D3B86C}" type="pres">
      <dgm:prSet presAssocID="{40C19D55-21D8-4BFC-8FEC-F2DAFBFB4C4C}" presName="childText" presStyleLbl="bgAcc1" presStyleIdx="4" presStyleCnt="5" custScaleX="153172" custScaleY="144599" custLinFactNeighborX="-7350" custLinFactNeighborY="3978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D5497A05-01D4-4699-9664-9660638A934D}" srcId="{A5EE7AC4-4E8F-420D-B319-D5311D97E568}" destId="{263563F6-03B5-405F-A3FE-3CD1D2608E6E}" srcOrd="3" destOrd="0" parTransId="{603ACDAC-0428-4E47-98D2-4922058746A8}" sibTransId="{414CC05F-F760-423D-8A6A-5DFE55C83617}"/>
    <dgm:cxn modelId="{F2E5B86A-EC00-46FF-804A-479A9808715D}" type="presOf" srcId="{A5EE7AC4-4E8F-420D-B319-D5311D97E568}" destId="{6549E44A-01EF-4B80-9FEE-FEF69A84BE8D}" srcOrd="0" destOrd="0" presId="urn:microsoft.com/office/officeart/2005/8/layout/hierarchy3"/>
    <dgm:cxn modelId="{AE313AD0-3733-465C-8546-8DE3D3D84FEA}" type="presOf" srcId="{5B3AC8AE-7767-4A86-B983-8FF49CC91ACC}" destId="{93936034-C0A5-4FF7-9AE6-7A3CCBFA81CF}" srcOrd="0" destOrd="0" presId="urn:microsoft.com/office/officeart/2005/8/layout/hierarchy3"/>
    <dgm:cxn modelId="{6DC8DE62-DC91-4B06-9BB1-F730A5C80DF0}" type="presOf" srcId="{B5DDFC00-770E-49C8-BF70-6442B9313D2D}" destId="{32A2DA69-729D-438E-B376-C0C9F3ADB3B6}" srcOrd="1" destOrd="0" presId="urn:microsoft.com/office/officeart/2005/8/layout/hierarchy3"/>
    <dgm:cxn modelId="{2B986C7F-836F-4D51-82ED-382D2BC939BF}" srcId="{A5EE7AC4-4E8F-420D-B319-D5311D97E568}" destId="{8EC5E081-7518-4014-A513-14AF9FBE78ED}" srcOrd="4" destOrd="0" parTransId="{3D1108D5-0B11-42BB-BDEA-04B78529325B}" sibTransId="{F200FAA0-B443-4571-9C2D-CE9E771AEC32}"/>
    <dgm:cxn modelId="{109B3532-53C7-4D33-83FE-B79F5ED31819}" type="presOf" srcId="{6355EAEE-A47D-4A45-9D14-090AF972F4A0}" destId="{305DCE77-3E22-485A-BC76-EAA785D994C1}" srcOrd="0" destOrd="0" presId="urn:microsoft.com/office/officeart/2005/8/layout/hierarchy3"/>
    <dgm:cxn modelId="{6E34417D-8CF1-43CE-B30E-0ECD41849B40}" type="presOf" srcId="{29AC22EE-1E3F-4874-8E8D-A8F999AACADE}" destId="{A98D6140-94DD-4E00-91DE-39404E90D85F}" srcOrd="1" destOrd="0" presId="urn:microsoft.com/office/officeart/2005/8/layout/hierarchy3"/>
    <dgm:cxn modelId="{F5AEA36C-F635-4EF7-8DF7-854086D7B8C6}" type="presOf" srcId="{D26D3D25-586B-4ADE-8736-1BDAEA76DA68}" destId="{92E571F9-E95F-474D-BAB1-AD92FA889265}" srcOrd="1" destOrd="0" presId="urn:microsoft.com/office/officeart/2005/8/layout/hierarchy3"/>
    <dgm:cxn modelId="{10A61557-6303-4EE7-880D-E6DE81BBC5C6}" type="presOf" srcId="{263563F6-03B5-405F-A3FE-3CD1D2608E6E}" destId="{75123F70-AB38-4BD5-856D-478DCE51BB5E}" srcOrd="0" destOrd="0" presId="urn:microsoft.com/office/officeart/2005/8/layout/hierarchy3"/>
    <dgm:cxn modelId="{A3AC398D-867C-423F-9CF5-627C58ABA038}" type="presOf" srcId="{8EC5E081-7518-4014-A513-14AF9FBE78ED}" destId="{DC864CB8-8D3B-4466-B662-A684597065B6}" srcOrd="0" destOrd="0" presId="urn:microsoft.com/office/officeart/2005/8/layout/hierarchy3"/>
    <dgm:cxn modelId="{08E66758-12BD-4CC2-ABB4-1F3D312B2172}" type="presOf" srcId="{7881ADEB-9D89-45B0-BD96-674BFCC5A3FF}" destId="{867D94C0-F2D4-4B9C-8E8D-AF3C42D8AE5F}" srcOrd="0" destOrd="0" presId="urn:microsoft.com/office/officeart/2005/8/layout/hierarchy3"/>
    <dgm:cxn modelId="{667B65D2-7279-483A-8091-A6209A7AC879}" type="presOf" srcId="{47AC7627-F1FC-4803-9D8A-229025EA979E}" destId="{CF0FA6CF-6E5F-494E-8866-2F816D7BF9D1}" srcOrd="0" destOrd="0" presId="urn:microsoft.com/office/officeart/2005/8/layout/hierarchy3"/>
    <dgm:cxn modelId="{320E3AEC-FEC3-4D68-B133-49BDED0F50F6}" srcId="{263563F6-03B5-405F-A3FE-3CD1D2608E6E}" destId="{12336949-51BA-4EA9-9881-0825CCD89E3F}" srcOrd="0" destOrd="0" parTransId="{B6CEB4BC-46E1-42B4-821A-FE0E8F9997B8}" sibTransId="{69D5D642-6D82-4FB5-828D-A9D15EFCE006}"/>
    <dgm:cxn modelId="{5ABBA475-671F-425C-91FA-FEDFDB3820FD}" srcId="{A5EE7AC4-4E8F-420D-B319-D5311D97E568}" destId="{B5DDFC00-770E-49C8-BF70-6442B9313D2D}" srcOrd="1" destOrd="0" parTransId="{8E45B94C-5057-4866-87F7-96FF9CBC118B}" sibTransId="{E96E4167-8B09-491D-BDDE-B8FC0BAF9080}"/>
    <dgm:cxn modelId="{544FB742-7166-4B70-8F35-E8FF2F952467}" srcId="{8EC5E081-7518-4014-A513-14AF9FBE78ED}" destId="{40C19D55-21D8-4BFC-8FEC-F2DAFBFB4C4C}" srcOrd="0" destOrd="0" parTransId="{A96416B0-B929-448C-9691-5F679050F2D3}" sibTransId="{65268492-7FDD-4F3C-A947-87AD9CE47501}"/>
    <dgm:cxn modelId="{169A91AC-CF61-4682-9FE7-C7C8D31C8830}" srcId="{B5DDFC00-770E-49C8-BF70-6442B9313D2D}" destId="{37EA65D5-9D03-4152-B9E9-B8643D3308BB}" srcOrd="0" destOrd="0" parTransId="{47AC7627-F1FC-4803-9D8A-229025EA979E}" sibTransId="{89140616-9EDE-4A0E-90D7-C8993074EA94}"/>
    <dgm:cxn modelId="{3B92FCFA-D1AC-46CE-B86C-C354D669D9A8}" type="presOf" srcId="{12336949-51BA-4EA9-9881-0825CCD89E3F}" destId="{A037ED4E-B637-41BF-BDBF-ED61D8D2F998}" srcOrd="0" destOrd="0" presId="urn:microsoft.com/office/officeart/2005/8/layout/hierarchy3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16920753-C8DC-4FE3-B944-08E287F2EDF9}" srcId="{A5EE7AC4-4E8F-420D-B319-D5311D97E568}" destId="{29AC22EE-1E3F-4874-8E8D-A8F999AACADE}" srcOrd="0" destOrd="0" parTransId="{16CE7D2B-7FD9-4B04-9FC9-5345C271CF8A}" sibTransId="{F311976D-B4F4-4CAE-AC98-B35D33441854}"/>
    <dgm:cxn modelId="{F4D61503-18A2-40FA-A3C6-7E0F7199F5F3}" type="presOf" srcId="{D26D3D25-586B-4ADE-8736-1BDAEA76DA68}" destId="{548B0460-A818-476F-B30D-BB744E25DDE0}" srcOrd="0" destOrd="0" presId="urn:microsoft.com/office/officeart/2005/8/layout/hierarchy3"/>
    <dgm:cxn modelId="{C4E28858-ADC4-4C3D-9995-04F243217E3E}" type="presOf" srcId="{A96416B0-B929-448C-9691-5F679050F2D3}" destId="{3B2A3BCB-DAD0-4084-B3EE-2DD1B95E134D}" srcOrd="0" destOrd="0" presId="urn:microsoft.com/office/officeart/2005/8/layout/hierarchy3"/>
    <dgm:cxn modelId="{9287589B-AB2D-4B3C-817A-7265EC0D02DD}" srcId="{29AC22EE-1E3F-4874-8E8D-A8F999AACADE}" destId="{5B3AC8AE-7767-4A86-B983-8FF49CC91ACC}" srcOrd="0" destOrd="0" parTransId="{6355EAEE-A47D-4A45-9D14-090AF972F4A0}" sibTransId="{A6AE01C1-D705-4F98-8210-FBFE3E24991A}"/>
    <dgm:cxn modelId="{FD9FBB67-1A0A-4B8C-B72B-7FB08129E15D}" type="presOf" srcId="{8EC5E081-7518-4014-A513-14AF9FBE78ED}" destId="{C69C5BE0-9939-4528-BD1F-DB9436B0C306}" srcOrd="1" destOrd="0" presId="urn:microsoft.com/office/officeart/2005/8/layout/hierarchy3"/>
    <dgm:cxn modelId="{79BDEAF3-5B46-426C-A4BE-48F7D93FB002}" type="presOf" srcId="{805ED152-F66E-4FD5-B253-313F073FB6A3}" destId="{9EF17077-E0C3-421B-BD48-B2D0ED3BCBE2}" srcOrd="0" destOrd="0" presId="urn:microsoft.com/office/officeart/2005/8/layout/hierarchy3"/>
    <dgm:cxn modelId="{14448F2B-A93C-4B79-B8FB-64968EFCEBF7}" type="presOf" srcId="{B6CEB4BC-46E1-42B4-821A-FE0E8F9997B8}" destId="{EBFD3AE2-906C-4A77-9486-9D83084D8F33}" srcOrd="0" destOrd="0" presId="urn:microsoft.com/office/officeart/2005/8/layout/hierarchy3"/>
    <dgm:cxn modelId="{D835BFF6-C853-4B22-91EB-0E356E0F050B}" type="presOf" srcId="{B5DDFC00-770E-49C8-BF70-6442B9313D2D}" destId="{91723985-619B-452E-A26E-6BE0D8249EFD}" srcOrd="0" destOrd="0" presId="urn:microsoft.com/office/officeart/2005/8/layout/hierarchy3"/>
    <dgm:cxn modelId="{B1DC2B89-9FD6-43AE-B8BB-555DD847206B}" type="presOf" srcId="{37EA65D5-9D03-4152-B9E9-B8643D3308BB}" destId="{B7CCDB2C-0E06-448D-B36D-9B57F2C635D9}" srcOrd="0" destOrd="0" presId="urn:microsoft.com/office/officeart/2005/8/layout/hierarchy3"/>
    <dgm:cxn modelId="{D2E3FADF-1DBA-4170-9EEA-CF9E4654BC00}" srcId="{A5EE7AC4-4E8F-420D-B319-D5311D97E568}" destId="{D26D3D25-586B-4ADE-8736-1BDAEA76DA68}" srcOrd="2" destOrd="0" parTransId="{06155EB8-415D-4F10-A18B-DE4A46D06FBC}" sibTransId="{D6CDA464-438A-4A72-9BB4-7CAE996021AC}"/>
    <dgm:cxn modelId="{CAE472F5-4250-4188-8400-538E614793F4}" type="presOf" srcId="{263563F6-03B5-405F-A3FE-3CD1D2608E6E}" destId="{400AFB36-7FAC-4CDD-934F-7C61C03C91A6}" srcOrd="1" destOrd="0" presId="urn:microsoft.com/office/officeart/2005/8/layout/hierarchy3"/>
    <dgm:cxn modelId="{DE13A89D-E879-4D0D-ADDC-3FD2B1A527E9}" type="presOf" srcId="{29AC22EE-1E3F-4874-8E8D-A8F999AACADE}" destId="{C3B0304D-712A-4806-AE48-CB1809625D3F}" srcOrd="0" destOrd="0" presId="urn:microsoft.com/office/officeart/2005/8/layout/hierarchy3"/>
    <dgm:cxn modelId="{556D45D4-1708-4CBC-B7F4-CB2E95EAE6F6}" type="presOf" srcId="{40C19D55-21D8-4BFC-8FEC-F2DAFBFB4C4C}" destId="{41319C9F-5B9A-4E74-B54E-220C40D3B86C}" srcOrd="0" destOrd="0" presId="urn:microsoft.com/office/officeart/2005/8/layout/hierarchy3"/>
    <dgm:cxn modelId="{940EDE5B-8B8D-4C8F-AAA9-D57FF89E2180}" type="presParOf" srcId="{6549E44A-01EF-4B80-9FEE-FEF69A84BE8D}" destId="{0481278C-BE0F-4143-940A-20BBBA4EDE1C}" srcOrd="0" destOrd="0" presId="urn:microsoft.com/office/officeart/2005/8/layout/hierarchy3"/>
    <dgm:cxn modelId="{C2193766-88E9-4C61-B21A-FE057265406F}" type="presParOf" srcId="{0481278C-BE0F-4143-940A-20BBBA4EDE1C}" destId="{6FD021CF-AE8F-4AFB-8EBD-CD192556C114}" srcOrd="0" destOrd="0" presId="urn:microsoft.com/office/officeart/2005/8/layout/hierarchy3"/>
    <dgm:cxn modelId="{DDF5F4DA-8086-4E16-B4D4-A6830DA3B2EF}" type="presParOf" srcId="{6FD021CF-AE8F-4AFB-8EBD-CD192556C114}" destId="{C3B0304D-712A-4806-AE48-CB1809625D3F}" srcOrd="0" destOrd="0" presId="urn:microsoft.com/office/officeart/2005/8/layout/hierarchy3"/>
    <dgm:cxn modelId="{AF19BFD6-FEDB-40EC-AD13-BAC7340507DB}" type="presParOf" srcId="{6FD021CF-AE8F-4AFB-8EBD-CD192556C114}" destId="{A98D6140-94DD-4E00-91DE-39404E90D85F}" srcOrd="1" destOrd="0" presId="urn:microsoft.com/office/officeart/2005/8/layout/hierarchy3"/>
    <dgm:cxn modelId="{83A6016E-AEF1-4C44-A779-B5CC941DB17C}" type="presParOf" srcId="{0481278C-BE0F-4143-940A-20BBBA4EDE1C}" destId="{C9A5C86B-172E-45E5-92C0-64CC31DCB289}" srcOrd="1" destOrd="0" presId="urn:microsoft.com/office/officeart/2005/8/layout/hierarchy3"/>
    <dgm:cxn modelId="{1263E4BB-A685-4D96-8A9B-4FA85A07BADD}" type="presParOf" srcId="{C9A5C86B-172E-45E5-92C0-64CC31DCB289}" destId="{305DCE77-3E22-485A-BC76-EAA785D994C1}" srcOrd="0" destOrd="0" presId="urn:microsoft.com/office/officeart/2005/8/layout/hierarchy3"/>
    <dgm:cxn modelId="{036A4B42-FDA7-454F-9898-3DDF2DCFB083}" type="presParOf" srcId="{C9A5C86B-172E-45E5-92C0-64CC31DCB289}" destId="{93936034-C0A5-4FF7-9AE6-7A3CCBFA81CF}" srcOrd="1" destOrd="0" presId="urn:microsoft.com/office/officeart/2005/8/layout/hierarchy3"/>
    <dgm:cxn modelId="{1D1C19F2-99F8-4F29-9050-6CDE68E4592D}" type="presParOf" srcId="{6549E44A-01EF-4B80-9FEE-FEF69A84BE8D}" destId="{1AD03A4D-CE8A-4FBB-A048-2BE0A2507BDE}" srcOrd="1" destOrd="0" presId="urn:microsoft.com/office/officeart/2005/8/layout/hierarchy3"/>
    <dgm:cxn modelId="{D9A55F76-CAB6-4BAE-AC6E-9E426CBAB666}" type="presParOf" srcId="{1AD03A4D-CE8A-4FBB-A048-2BE0A2507BDE}" destId="{0AB261F7-040D-4542-AE29-BC3BC2489C06}" srcOrd="0" destOrd="0" presId="urn:microsoft.com/office/officeart/2005/8/layout/hierarchy3"/>
    <dgm:cxn modelId="{ED0F0449-8D25-4362-99CD-BCA3C70FA236}" type="presParOf" srcId="{0AB261F7-040D-4542-AE29-BC3BC2489C06}" destId="{91723985-619B-452E-A26E-6BE0D8249EFD}" srcOrd="0" destOrd="0" presId="urn:microsoft.com/office/officeart/2005/8/layout/hierarchy3"/>
    <dgm:cxn modelId="{49BACA2B-9FB3-483B-912C-BD882D94C257}" type="presParOf" srcId="{0AB261F7-040D-4542-AE29-BC3BC2489C06}" destId="{32A2DA69-729D-438E-B376-C0C9F3ADB3B6}" srcOrd="1" destOrd="0" presId="urn:microsoft.com/office/officeart/2005/8/layout/hierarchy3"/>
    <dgm:cxn modelId="{F327D530-4563-45C3-BBCF-AC79D2A2C9C8}" type="presParOf" srcId="{1AD03A4D-CE8A-4FBB-A048-2BE0A2507BDE}" destId="{36A446C1-86EA-4588-9533-3F0C24A8BED5}" srcOrd="1" destOrd="0" presId="urn:microsoft.com/office/officeart/2005/8/layout/hierarchy3"/>
    <dgm:cxn modelId="{E4F4A938-6D29-43F1-85FC-0A0517691B7C}" type="presParOf" srcId="{36A446C1-86EA-4588-9533-3F0C24A8BED5}" destId="{CF0FA6CF-6E5F-494E-8866-2F816D7BF9D1}" srcOrd="0" destOrd="0" presId="urn:microsoft.com/office/officeart/2005/8/layout/hierarchy3"/>
    <dgm:cxn modelId="{EB427832-F24D-420D-A9A3-0356973DCE45}" type="presParOf" srcId="{36A446C1-86EA-4588-9533-3F0C24A8BED5}" destId="{B7CCDB2C-0E06-448D-B36D-9B57F2C635D9}" srcOrd="1" destOrd="0" presId="urn:microsoft.com/office/officeart/2005/8/layout/hierarchy3"/>
    <dgm:cxn modelId="{77D7618C-EEF7-4513-8EA9-620E1DE6052A}" type="presParOf" srcId="{6549E44A-01EF-4B80-9FEE-FEF69A84BE8D}" destId="{7C7E4ADE-8B75-491D-93D9-107D3B903A1E}" srcOrd="2" destOrd="0" presId="urn:microsoft.com/office/officeart/2005/8/layout/hierarchy3"/>
    <dgm:cxn modelId="{BECE0801-80E8-4628-B832-3864A8BCCAA6}" type="presParOf" srcId="{7C7E4ADE-8B75-491D-93D9-107D3B903A1E}" destId="{36F456E2-6E5A-48E5-BCC5-5D0850C26268}" srcOrd="0" destOrd="0" presId="urn:microsoft.com/office/officeart/2005/8/layout/hierarchy3"/>
    <dgm:cxn modelId="{91B5EE35-9269-4BE0-B457-C5E627D1EE01}" type="presParOf" srcId="{36F456E2-6E5A-48E5-BCC5-5D0850C26268}" destId="{548B0460-A818-476F-B30D-BB744E25DDE0}" srcOrd="0" destOrd="0" presId="urn:microsoft.com/office/officeart/2005/8/layout/hierarchy3"/>
    <dgm:cxn modelId="{A1F8E3D4-BA34-48FA-B365-EFFA08620EBE}" type="presParOf" srcId="{36F456E2-6E5A-48E5-BCC5-5D0850C26268}" destId="{92E571F9-E95F-474D-BAB1-AD92FA889265}" srcOrd="1" destOrd="0" presId="urn:microsoft.com/office/officeart/2005/8/layout/hierarchy3"/>
    <dgm:cxn modelId="{91379E76-1FA5-447D-AFCD-0115C4E4F529}" type="presParOf" srcId="{7C7E4ADE-8B75-491D-93D9-107D3B903A1E}" destId="{84A55B4E-0517-44F9-885C-1522D94D0DAF}" srcOrd="1" destOrd="0" presId="urn:microsoft.com/office/officeart/2005/8/layout/hierarchy3"/>
    <dgm:cxn modelId="{B5E47110-9BF9-41D9-BB41-FA9679D09157}" type="presParOf" srcId="{84A55B4E-0517-44F9-885C-1522D94D0DAF}" destId="{867D94C0-F2D4-4B9C-8E8D-AF3C42D8AE5F}" srcOrd="0" destOrd="0" presId="urn:microsoft.com/office/officeart/2005/8/layout/hierarchy3"/>
    <dgm:cxn modelId="{8D169B11-CC8E-4235-843A-08F7825DCBA6}" type="presParOf" srcId="{84A55B4E-0517-44F9-885C-1522D94D0DAF}" destId="{9EF17077-E0C3-421B-BD48-B2D0ED3BCBE2}" srcOrd="1" destOrd="0" presId="urn:microsoft.com/office/officeart/2005/8/layout/hierarchy3"/>
    <dgm:cxn modelId="{A56ECDD9-CA80-4FAF-AC6E-24016CDC9DA4}" type="presParOf" srcId="{6549E44A-01EF-4B80-9FEE-FEF69A84BE8D}" destId="{CAC556CF-2071-4BBB-A927-16638E7D38C9}" srcOrd="3" destOrd="0" presId="urn:microsoft.com/office/officeart/2005/8/layout/hierarchy3"/>
    <dgm:cxn modelId="{0169B5C8-529E-4DC1-8426-052E391E25AD}" type="presParOf" srcId="{CAC556CF-2071-4BBB-A927-16638E7D38C9}" destId="{6E68A845-65AD-4857-A404-BFE0745D2CC6}" srcOrd="0" destOrd="0" presId="urn:microsoft.com/office/officeart/2005/8/layout/hierarchy3"/>
    <dgm:cxn modelId="{D25AA2E9-FC71-4BE1-A4F3-C435AAC2CFB6}" type="presParOf" srcId="{6E68A845-65AD-4857-A404-BFE0745D2CC6}" destId="{75123F70-AB38-4BD5-856D-478DCE51BB5E}" srcOrd="0" destOrd="0" presId="urn:microsoft.com/office/officeart/2005/8/layout/hierarchy3"/>
    <dgm:cxn modelId="{A81DA3A1-8EC9-438F-B786-4EF6013BD39D}" type="presParOf" srcId="{6E68A845-65AD-4857-A404-BFE0745D2CC6}" destId="{400AFB36-7FAC-4CDD-934F-7C61C03C91A6}" srcOrd="1" destOrd="0" presId="urn:microsoft.com/office/officeart/2005/8/layout/hierarchy3"/>
    <dgm:cxn modelId="{FC12EA1F-C8C5-48C6-9244-DE3189E9021C}" type="presParOf" srcId="{CAC556CF-2071-4BBB-A927-16638E7D38C9}" destId="{EC7C079D-5637-4BE0-88C2-A6E7D1683136}" srcOrd="1" destOrd="0" presId="urn:microsoft.com/office/officeart/2005/8/layout/hierarchy3"/>
    <dgm:cxn modelId="{972BDA30-C332-4B30-BC3D-11CF947120F8}" type="presParOf" srcId="{EC7C079D-5637-4BE0-88C2-A6E7D1683136}" destId="{EBFD3AE2-906C-4A77-9486-9D83084D8F33}" srcOrd="0" destOrd="0" presId="urn:microsoft.com/office/officeart/2005/8/layout/hierarchy3"/>
    <dgm:cxn modelId="{5BCFCCBA-C6D8-475B-86E9-A497331C830E}" type="presParOf" srcId="{EC7C079D-5637-4BE0-88C2-A6E7D1683136}" destId="{A037ED4E-B637-41BF-BDBF-ED61D8D2F998}" srcOrd="1" destOrd="0" presId="urn:microsoft.com/office/officeart/2005/8/layout/hierarchy3"/>
    <dgm:cxn modelId="{97FF3F59-F0C3-4F9E-BD5F-15C8C6C7772A}" type="presParOf" srcId="{6549E44A-01EF-4B80-9FEE-FEF69A84BE8D}" destId="{EC4E0228-C5E3-413A-A6E0-08895C4063C5}" srcOrd="4" destOrd="0" presId="urn:microsoft.com/office/officeart/2005/8/layout/hierarchy3"/>
    <dgm:cxn modelId="{6CCC13E1-4D11-4347-B9B6-0199AFEB1702}" type="presParOf" srcId="{EC4E0228-C5E3-413A-A6E0-08895C4063C5}" destId="{FC8E4008-9664-43DC-83E3-FDA7E26B71A3}" srcOrd="0" destOrd="0" presId="urn:microsoft.com/office/officeart/2005/8/layout/hierarchy3"/>
    <dgm:cxn modelId="{C8752D59-5007-4652-B736-C2D844317945}" type="presParOf" srcId="{FC8E4008-9664-43DC-83E3-FDA7E26B71A3}" destId="{DC864CB8-8D3B-4466-B662-A684597065B6}" srcOrd="0" destOrd="0" presId="urn:microsoft.com/office/officeart/2005/8/layout/hierarchy3"/>
    <dgm:cxn modelId="{60C91EF8-0763-4FC7-A588-253615E85553}" type="presParOf" srcId="{FC8E4008-9664-43DC-83E3-FDA7E26B71A3}" destId="{C69C5BE0-9939-4528-BD1F-DB9436B0C306}" srcOrd="1" destOrd="0" presId="urn:microsoft.com/office/officeart/2005/8/layout/hierarchy3"/>
    <dgm:cxn modelId="{16031C30-90F0-4A50-B8EE-18A3668462EF}" type="presParOf" srcId="{EC4E0228-C5E3-413A-A6E0-08895C4063C5}" destId="{89530F0F-E8C7-446D-957A-1B0AF43E8B29}" srcOrd="1" destOrd="0" presId="urn:microsoft.com/office/officeart/2005/8/layout/hierarchy3"/>
    <dgm:cxn modelId="{92B1400D-5743-433C-A0BC-695718BD459D}" type="presParOf" srcId="{89530F0F-E8C7-446D-957A-1B0AF43E8B29}" destId="{3B2A3BCB-DAD0-4084-B3EE-2DD1B95E134D}" srcOrd="0" destOrd="0" presId="urn:microsoft.com/office/officeart/2005/8/layout/hierarchy3"/>
    <dgm:cxn modelId="{AACC69EE-2892-492E-AF3E-2B70F5B37AB6}" type="presParOf" srcId="{89530F0F-E8C7-446D-957A-1B0AF43E8B29}" destId="{41319C9F-5B9A-4E74-B54E-220C40D3B8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AC22EE-1E3F-4874-8E8D-A8F999AACADE}">
      <dgm:prSet phldrT="[Текст]" custT="1"/>
      <dgm:spPr>
        <a:xfrm>
          <a:off x="3011" y="246759"/>
          <a:ext cx="1037595" cy="642666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2016  год    (фактическое исполнение)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6CE7D2B-7FD9-4B04-9FC9-5345C271CF8A}" type="parTrans" cxnId="{16920753-C8DC-4FE3-B944-08E287F2EDF9}">
      <dgm:prSet/>
      <dgm:spPr/>
      <dgm:t>
        <a:bodyPr/>
        <a:lstStyle/>
        <a:p>
          <a:endParaRPr lang="ru-RU"/>
        </a:p>
      </dgm:t>
    </dgm:pt>
    <dgm:pt modelId="{F311976D-B4F4-4CAE-AC98-B35D33441854}" type="sibTrans" cxnId="{16920753-C8DC-4FE3-B944-08E287F2EDF9}">
      <dgm:prSet/>
      <dgm:spPr/>
      <dgm:t>
        <a:bodyPr/>
        <a:lstStyle/>
        <a:p>
          <a:endParaRPr lang="ru-RU"/>
        </a:p>
      </dgm:t>
    </dgm:pt>
    <dgm:pt modelId="{5B3AC8AE-7767-4A86-B983-8FF49CC91ACC}">
      <dgm:prSet phldrT="[Текст]" custT="1"/>
      <dgm:spPr>
        <a:xfrm>
          <a:off x="162322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389,2 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355EAEE-A47D-4A45-9D14-090AF972F4A0}" type="parTrans" cxnId="{9287589B-AB2D-4B3C-817A-7265EC0D02DD}">
      <dgm:prSet/>
      <dgm:spPr>
        <a:xfrm>
          <a:off x="61051" y="889425"/>
          <a:ext cx="91440" cy="407728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A6AE01C1-D705-4F98-8210-FBFE3E24991A}" type="sibTrans" cxnId="{9287589B-AB2D-4B3C-817A-7265EC0D02DD}">
      <dgm:prSet/>
      <dgm:spPr/>
      <dgm:t>
        <a:bodyPr/>
        <a:lstStyle/>
        <a:p>
          <a:endParaRPr lang="ru-RU"/>
        </a:p>
      </dgm:t>
    </dgm:pt>
    <dgm:pt modelId="{B5DDFC00-770E-49C8-BF70-6442B9313D2D}">
      <dgm:prSet phldrT="[Текст]" custT="1"/>
      <dgm:spPr>
        <a:xfrm>
          <a:off x="1214556" y="236573"/>
          <a:ext cx="928456" cy="60940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2017 год (ожидаемое исполнение)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E45B94C-5057-4866-87F7-96FF9CBC118B}" type="parTrans" cxnId="{5ABBA475-671F-425C-91FA-FEDFDB3820FD}">
      <dgm:prSet/>
      <dgm:spPr/>
      <dgm:t>
        <a:bodyPr/>
        <a:lstStyle/>
        <a:p>
          <a:endParaRPr lang="ru-RU"/>
        </a:p>
      </dgm:t>
    </dgm:pt>
    <dgm:pt modelId="{E96E4167-8B09-491D-BDDE-B8FC0BAF9080}" type="sibTrans" cxnId="{5ABBA475-671F-425C-91FA-FEDFDB3820FD}">
      <dgm:prSet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263563F6-03B5-405F-A3FE-3CD1D2608E6E}">
      <dgm:prSet phldrT="[Текст]" custT="1"/>
      <dgm:spPr>
        <a:xfrm>
          <a:off x="3354950" y="246759"/>
          <a:ext cx="1020848" cy="59068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603ACDAC-0428-4E47-98D2-4922058746A8}" type="parTrans" cxnId="{D5497A05-01D4-4699-9664-9660638A934D}">
      <dgm:prSet/>
      <dgm:spPr/>
      <dgm:t>
        <a:bodyPr/>
        <a:lstStyle/>
        <a:p>
          <a:endParaRPr lang="ru-RU"/>
        </a:p>
      </dgm:t>
    </dgm:pt>
    <dgm:pt modelId="{414CC05F-F760-423D-8A6A-5DFE55C83617}" type="sibTrans" cxnId="{D5497A05-01D4-4699-9664-9660638A934D}">
      <dgm:prSet/>
      <dgm:spPr/>
      <dgm:t>
        <a:bodyPr/>
        <a:lstStyle/>
        <a:p>
          <a:endParaRPr lang="ru-RU"/>
        </a:p>
      </dgm:t>
    </dgm:pt>
    <dgm:pt modelId="{12336949-51BA-4EA9-9881-0825CCD89E3F}">
      <dgm:prSet phldrT="[Текст]" custT="1"/>
      <dgm:spPr>
        <a:xfrm>
          <a:off x="3509552" y="1075504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B6CEB4BC-46E1-42B4-821A-FE0E8F9997B8}" type="parTrans" cxnId="{320E3AEC-FEC3-4D68-B133-49BDED0F50F6}">
      <dgm:prSet/>
      <dgm:spPr>
        <a:xfrm>
          <a:off x="3411315" y="837440"/>
          <a:ext cx="91440" cy="45973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9D5D642-6D82-4FB5-828D-A9D15EFCE006}" type="sibTrans" cxnId="{320E3AEC-FEC3-4D68-B133-49BDED0F50F6}">
      <dgm:prSet/>
      <dgm:spPr/>
      <dgm:t>
        <a:bodyPr/>
        <a:lstStyle/>
        <a:p>
          <a:endParaRPr lang="ru-RU"/>
        </a:p>
      </dgm:t>
    </dgm:pt>
    <dgm:pt modelId="{8EC5E081-7518-4014-A513-14AF9FBE78ED}">
      <dgm:prSet phldrT="[Текст]" custT="1"/>
      <dgm:spPr>
        <a:xfrm>
          <a:off x="4529101" y="246759"/>
          <a:ext cx="1012502" cy="63007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3D1108D5-0B11-42BB-BDEA-04B78529325B}" type="parTrans" cxnId="{2B986C7F-836F-4D51-82ED-382D2BC939BF}">
      <dgm:prSet/>
      <dgm:spPr/>
      <dgm:t>
        <a:bodyPr/>
        <a:lstStyle/>
        <a:p>
          <a:endParaRPr lang="ru-RU"/>
        </a:p>
      </dgm:t>
    </dgm:pt>
    <dgm:pt modelId="{F200FAA0-B443-4571-9C2D-CE9E771AEC32}" type="sibTrans" cxnId="{2B986C7F-836F-4D51-82ED-382D2BC939BF}">
      <dgm:prSet/>
      <dgm:spPr/>
      <dgm:t>
        <a:bodyPr/>
        <a:lstStyle/>
        <a:p>
          <a:endParaRPr lang="ru-RU"/>
        </a:p>
      </dgm:t>
    </dgm:pt>
    <dgm:pt modelId="{37EA65D5-9D03-4152-B9E9-B8643D3308BB}">
      <dgm:prSet phldrT="[Текст]" custT="1"/>
      <dgm:spPr>
        <a:xfrm>
          <a:off x="1373503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123,8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7AC7627-F1FC-4803-9D8A-229025EA979E}" type="parTrans" cxnId="{169A91AC-CF61-4682-9FE7-C7C8D31C8830}">
      <dgm:prSet/>
      <dgm:spPr>
        <a:xfrm>
          <a:off x="1261682" y="845979"/>
          <a:ext cx="91440" cy="45117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89140616-9EDE-4A0E-90D7-C8993074EA94}" type="sibTrans" cxnId="{169A91AC-CF61-4682-9FE7-C7C8D31C8830}">
      <dgm:prSet/>
      <dgm:spPr/>
      <dgm:t>
        <a:bodyPr/>
        <a:lstStyle/>
        <a:p>
          <a:endParaRPr lang="ru-RU"/>
        </a:p>
      </dgm:t>
    </dgm:pt>
    <dgm:pt modelId="{40C19D55-21D8-4BFC-8FEC-F2DAFBFB4C4C}">
      <dgm:prSet phldrT="[Текст]" custT="1"/>
      <dgm:spPr>
        <a:xfrm>
          <a:off x="4695545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 тыс..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A96416B0-B929-448C-9691-5F679050F2D3}" type="parTrans" cxnId="{544FB742-7166-4B70-8F35-E8FF2F952467}">
      <dgm:prSet/>
      <dgm:spPr>
        <a:xfrm>
          <a:off x="4584631" y="876836"/>
          <a:ext cx="91440" cy="42031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5268492-7FDD-4F3C-A947-87AD9CE47501}" type="sibTrans" cxnId="{544FB742-7166-4B70-8F35-E8FF2F952467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81278C-BE0F-4143-940A-20BBBA4EDE1C}" type="pres">
      <dgm:prSet presAssocID="{29AC22EE-1E3F-4874-8E8D-A8F999AACADE}" presName="root" presStyleCnt="0"/>
      <dgm:spPr/>
    </dgm:pt>
    <dgm:pt modelId="{6FD021CF-AE8F-4AFB-8EBD-CD192556C114}" type="pres">
      <dgm:prSet presAssocID="{29AC22EE-1E3F-4874-8E8D-A8F999AACADE}" presName="rootComposite" presStyleCnt="0"/>
      <dgm:spPr/>
    </dgm:pt>
    <dgm:pt modelId="{C3B0304D-712A-4806-AE48-CB1809625D3F}" type="pres">
      <dgm:prSet presAssocID="{29AC22EE-1E3F-4874-8E8D-A8F999AACADE}" presName="rootText" presStyleLbl="node1" presStyleIdx="0" presStyleCnt="5" custScaleX="169207" custScaleY="20960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98D6140-94DD-4E00-91DE-39404E90D85F}" type="pres">
      <dgm:prSet presAssocID="{29AC22EE-1E3F-4874-8E8D-A8F999AACADE}" presName="rootConnector" presStyleLbl="node1" presStyleIdx="0" presStyleCnt="5"/>
      <dgm:spPr/>
      <dgm:t>
        <a:bodyPr/>
        <a:lstStyle/>
        <a:p>
          <a:endParaRPr lang="ru-RU"/>
        </a:p>
      </dgm:t>
    </dgm:pt>
    <dgm:pt modelId="{C9A5C86B-172E-45E5-92C0-64CC31DCB289}" type="pres">
      <dgm:prSet presAssocID="{29AC22EE-1E3F-4874-8E8D-A8F999AACADE}" presName="childShape" presStyleCnt="0"/>
      <dgm:spPr/>
    </dgm:pt>
    <dgm:pt modelId="{305DCE77-3E22-485A-BC76-EAA785D994C1}" type="pres">
      <dgm:prSet presAssocID="{6355EAEE-A47D-4A45-9D14-090AF972F4A0}" presName="Name13" presStyleLbl="parChTrans1D2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3936034-C0A5-4FF7-9AE6-7A3CCBFA81CF}" type="pres">
      <dgm:prSet presAssocID="{5B3AC8AE-7767-4A86-B983-8FF49CC91ACC}" presName="childText" presStyleLbl="bgAcc1" presStyleIdx="0" presStyleCnt="5" custScaleX="221006" custScaleY="144599" custLinFactNeighborX="-9827" custLinFactNeighborY="3568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D03A4D-CE8A-4FBB-A048-2BE0A2507BDE}" type="pres">
      <dgm:prSet presAssocID="{B5DDFC00-770E-49C8-BF70-6442B9313D2D}" presName="root" presStyleCnt="0"/>
      <dgm:spPr/>
    </dgm:pt>
    <dgm:pt modelId="{0AB261F7-040D-4542-AE29-BC3BC2489C06}" type="pres">
      <dgm:prSet presAssocID="{B5DDFC00-770E-49C8-BF70-6442B9313D2D}" presName="rootComposite" presStyleCnt="0"/>
      <dgm:spPr/>
    </dgm:pt>
    <dgm:pt modelId="{91723985-619B-452E-A26E-6BE0D8249EFD}" type="pres">
      <dgm:prSet presAssocID="{B5DDFC00-770E-49C8-BF70-6442B9313D2D}" presName="rootText" presStyleLbl="node1" presStyleIdx="1" presStyleCnt="5" custScaleX="151409" custScaleY="198759" custLinFactNeighborX="3367" custLinFactNeighborY="-332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2A2DA69-729D-438E-B376-C0C9F3ADB3B6}" type="pres">
      <dgm:prSet presAssocID="{B5DDFC00-770E-49C8-BF70-6442B9313D2D}" presName="rootConnector" presStyleLbl="node1" presStyleIdx="1" presStyleCnt="5"/>
      <dgm:spPr/>
      <dgm:t>
        <a:bodyPr/>
        <a:lstStyle/>
        <a:p>
          <a:endParaRPr lang="ru-RU"/>
        </a:p>
      </dgm:t>
    </dgm:pt>
    <dgm:pt modelId="{36A446C1-86EA-4588-9533-3F0C24A8BED5}" type="pres">
      <dgm:prSet presAssocID="{B5DDFC00-770E-49C8-BF70-6442B9313D2D}" presName="childShape" presStyleCnt="0"/>
      <dgm:spPr/>
    </dgm:pt>
    <dgm:pt modelId="{CF0FA6CF-6E5F-494E-8866-2F816D7BF9D1}" type="pres">
      <dgm:prSet presAssocID="{47AC7627-F1FC-4803-9D8A-229025EA979E}" presName="Name13" presStyleLbl="parChTrans1D2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7CCDB2C-0E06-448D-B36D-9B57F2C635D9}" type="pres">
      <dgm:prSet presAssocID="{37EA65D5-9D03-4152-B9E9-B8643D3308BB}" presName="childText" presStyleLbl="bgAcc1" presStyleIdx="1" presStyleCnt="5" custScaleX="153172" custScaleY="144599" custLinFactNeighborX="-1243" custLinFactNeighborY="4653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2" presStyleCnt="5" custScaleX="151005" custScaleY="2030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2" presStyleCnt="5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2" presStyleCnt="5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AC556CF-2071-4BBB-A927-16638E7D38C9}" type="pres">
      <dgm:prSet presAssocID="{263563F6-03B5-405F-A3FE-3CD1D2608E6E}" presName="root" presStyleCnt="0"/>
      <dgm:spPr/>
    </dgm:pt>
    <dgm:pt modelId="{6E68A845-65AD-4857-A404-BFE0745D2CC6}" type="pres">
      <dgm:prSet presAssocID="{263563F6-03B5-405F-A3FE-3CD1D2608E6E}" presName="rootComposite" presStyleCnt="0"/>
      <dgm:spPr/>
    </dgm:pt>
    <dgm:pt modelId="{75123F70-AB38-4BD5-856D-478DCE51BB5E}" type="pres">
      <dgm:prSet presAssocID="{263563F6-03B5-405F-A3FE-3CD1D2608E6E}" presName="rootText" presStyleLbl="node1" presStyleIdx="3" presStyleCnt="5" custScaleX="166476" custScaleY="19265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00AFB36-7FAC-4CDD-934F-7C61C03C91A6}" type="pres">
      <dgm:prSet presAssocID="{263563F6-03B5-405F-A3FE-3CD1D2608E6E}" presName="rootConnector" presStyleLbl="node1" presStyleIdx="3" presStyleCnt="5"/>
      <dgm:spPr/>
      <dgm:t>
        <a:bodyPr/>
        <a:lstStyle/>
        <a:p>
          <a:endParaRPr lang="ru-RU"/>
        </a:p>
      </dgm:t>
    </dgm:pt>
    <dgm:pt modelId="{EC7C079D-5637-4BE0-88C2-A6E7D1683136}" type="pres">
      <dgm:prSet presAssocID="{263563F6-03B5-405F-A3FE-3CD1D2608E6E}" presName="childShape" presStyleCnt="0"/>
      <dgm:spPr/>
    </dgm:pt>
    <dgm:pt modelId="{EBFD3AE2-906C-4A77-9486-9D83084D8F33}" type="pres">
      <dgm:prSet presAssocID="{B6CEB4BC-46E1-42B4-821A-FE0E8F9997B8}" presName="Name13" presStyleLbl="parChTrans1D2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037ED4E-B637-41BF-BDBF-ED61D8D2F998}" type="pres">
      <dgm:prSet presAssocID="{12336949-51BA-4EA9-9881-0825CCD89E3F}" presName="childText" presStyleLbl="bgAcc1" presStyleIdx="3" presStyleCnt="5" custScaleX="153172" custScaleY="144599" custLinFactNeighborX="-10104" custLinFactNeighborY="5264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C4E0228-C5E3-413A-A6E0-08895C4063C5}" type="pres">
      <dgm:prSet presAssocID="{8EC5E081-7518-4014-A513-14AF9FBE78ED}" presName="root" presStyleCnt="0"/>
      <dgm:spPr/>
    </dgm:pt>
    <dgm:pt modelId="{FC8E4008-9664-43DC-83E3-FDA7E26B71A3}" type="pres">
      <dgm:prSet presAssocID="{8EC5E081-7518-4014-A513-14AF9FBE78ED}" presName="rootComposite" presStyleCnt="0"/>
      <dgm:spPr/>
    </dgm:pt>
    <dgm:pt modelId="{DC864CB8-8D3B-4466-B662-A684597065B6}" type="pres">
      <dgm:prSet presAssocID="{8EC5E081-7518-4014-A513-14AF9FBE78ED}" presName="rootText" presStyleLbl="node1" presStyleIdx="4" presStyleCnt="5" custScaleX="165115" custScaleY="20550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69C5BE0-9939-4528-BD1F-DB9436B0C306}" type="pres">
      <dgm:prSet presAssocID="{8EC5E081-7518-4014-A513-14AF9FBE78ED}" presName="rootConnector" presStyleLbl="node1" presStyleIdx="4" presStyleCnt="5"/>
      <dgm:spPr/>
      <dgm:t>
        <a:bodyPr/>
        <a:lstStyle/>
        <a:p>
          <a:endParaRPr lang="ru-RU"/>
        </a:p>
      </dgm:t>
    </dgm:pt>
    <dgm:pt modelId="{89530F0F-E8C7-446D-957A-1B0AF43E8B29}" type="pres">
      <dgm:prSet presAssocID="{8EC5E081-7518-4014-A513-14AF9FBE78ED}" presName="childShape" presStyleCnt="0"/>
      <dgm:spPr/>
    </dgm:pt>
    <dgm:pt modelId="{3B2A3BCB-DAD0-4084-B3EE-2DD1B95E134D}" type="pres">
      <dgm:prSet presAssocID="{A96416B0-B929-448C-9691-5F679050F2D3}" presName="Name13" presStyleLbl="parChTrans1D2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1319C9F-5B9A-4E74-B54E-220C40D3B86C}" type="pres">
      <dgm:prSet presAssocID="{40C19D55-21D8-4BFC-8FEC-F2DAFBFB4C4C}" presName="childText" presStyleLbl="bgAcc1" presStyleIdx="4" presStyleCnt="5" custScaleX="153172" custScaleY="144599" custLinFactNeighborX="-7350" custLinFactNeighborY="3978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D5497A05-01D4-4699-9664-9660638A934D}" srcId="{A5EE7AC4-4E8F-420D-B319-D5311D97E568}" destId="{263563F6-03B5-405F-A3FE-3CD1D2608E6E}" srcOrd="3" destOrd="0" parTransId="{603ACDAC-0428-4E47-98D2-4922058746A8}" sibTransId="{414CC05F-F760-423D-8A6A-5DFE55C83617}"/>
    <dgm:cxn modelId="{F7678AED-CA3D-46F4-9F22-2CAF447BD0A1}" type="presOf" srcId="{B6CEB4BC-46E1-42B4-821A-FE0E8F9997B8}" destId="{EBFD3AE2-906C-4A77-9486-9D83084D8F33}" srcOrd="0" destOrd="0" presId="urn:microsoft.com/office/officeart/2005/8/layout/hierarchy3"/>
    <dgm:cxn modelId="{5CB35F83-93E0-4D64-A61A-E7EE16CABDF8}" type="presOf" srcId="{47AC7627-F1FC-4803-9D8A-229025EA979E}" destId="{CF0FA6CF-6E5F-494E-8866-2F816D7BF9D1}" srcOrd="0" destOrd="0" presId="urn:microsoft.com/office/officeart/2005/8/layout/hierarchy3"/>
    <dgm:cxn modelId="{2923D128-5265-45FE-A24E-122129DADA11}" type="presOf" srcId="{5B3AC8AE-7767-4A86-B983-8FF49CC91ACC}" destId="{93936034-C0A5-4FF7-9AE6-7A3CCBFA81CF}" srcOrd="0" destOrd="0" presId="urn:microsoft.com/office/officeart/2005/8/layout/hierarchy3"/>
    <dgm:cxn modelId="{8535729C-37BB-42EE-9BD3-183C2DE38107}" type="presOf" srcId="{A96416B0-B929-448C-9691-5F679050F2D3}" destId="{3B2A3BCB-DAD0-4084-B3EE-2DD1B95E134D}" srcOrd="0" destOrd="0" presId="urn:microsoft.com/office/officeart/2005/8/layout/hierarchy3"/>
    <dgm:cxn modelId="{822FAF8F-0BC5-497A-8505-0E0DFDFE93A3}" type="presOf" srcId="{8EC5E081-7518-4014-A513-14AF9FBE78ED}" destId="{DC864CB8-8D3B-4466-B662-A684597065B6}" srcOrd="0" destOrd="0" presId="urn:microsoft.com/office/officeart/2005/8/layout/hierarchy3"/>
    <dgm:cxn modelId="{AB1674A5-24ED-449F-83DC-A282EE0E63B6}" type="presOf" srcId="{B5DDFC00-770E-49C8-BF70-6442B9313D2D}" destId="{91723985-619B-452E-A26E-6BE0D8249EFD}" srcOrd="0" destOrd="0" presId="urn:microsoft.com/office/officeart/2005/8/layout/hierarchy3"/>
    <dgm:cxn modelId="{85686282-364E-4566-9157-2F5847369418}" type="presOf" srcId="{6355EAEE-A47D-4A45-9D14-090AF972F4A0}" destId="{305DCE77-3E22-485A-BC76-EAA785D994C1}" srcOrd="0" destOrd="0" presId="urn:microsoft.com/office/officeart/2005/8/layout/hierarchy3"/>
    <dgm:cxn modelId="{AEB26374-7065-4550-8FA0-6AEEB48ED9BD}" type="presOf" srcId="{263563F6-03B5-405F-A3FE-3CD1D2608E6E}" destId="{75123F70-AB38-4BD5-856D-478DCE51BB5E}" srcOrd="0" destOrd="0" presId="urn:microsoft.com/office/officeart/2005/8/layout/hierarchy3"/>
    <dgm:cxn modelId="{BD98122D-5426-46EA-BE39-97D388888670}" type="presOf" srcId="{40C19D55-21D8-4BFC-8FEC-F2DAFBFB4C4C}" destId="{41319C9F-5B9A-4E74-B54E-220C40D3B86C}" srcOrd="0" destOrd="0" presId="urn:microsoft.com/office/officeart/2005/8/layout/hierarchy3"/>
    <dgm:cxn modelId="{55324D0C-3DE7-4ECA-9CF0-42807D6A323D}" type="presOf" srcId="{805ED152-F66E-4FD5-B253-313F073FB6A3}" destId="{9EF17077-E0C3-421B-BD48-B2D0ED3BCBE2}" srcOrd="0" destOrd="0" presId="urn:microsoft.com/office/officeart/2005/8/layout/hierarchy3"/>
    <dgm:cxn modelId="{5ABBA475-671F-425C-91FA-FEDFDB3820FD}" srcId="{A5EE7AC4-4E8F-420D-B319-D5311D97E568}" destId="{B5DDFC00-770E-49C8-BF70-6442B9313D2D}" srcOrd="1" destOrd="0" parTransId="{8E45B94C-5057-4866-87F7-96FF9CBC118B}" sibTransId="{E96E4167-8B09-491D-BDDE-B8FC0BAF9080}"/>
    <dgm:cxn modelId="{E4D7A7D0-1936-4D5E-844A-D6DDEC5672FC}" type="presOf" srcId="{29AC22EE-1E3F-4874-8E8D-A8F999AACADE}" destId="{A98D6140-94DD-4E00-91DE-39404E90D85F}" srcOrd="1" destOrd="0" presId="urn:microsoft.com/office/officeart/2005/8/layout/hierarchy3"/>
    <dgm:cxn modelId="{9287589B-AB2D-4B3C-817A-7265EC0D02DD}" srcId="{29AC22EE-1E3F-4874-8E8D-A8F999AACADE}" destId="{5B3AC8AE-7767-4A86-B983-8FF49CC91ACC}" srcOrd="0" destOrd="0" parTransId="{6355EAEE-A47D-4A45-9D14-090AF972F4A0}" sibTransId="{A6AE01C1-D705-4F98-8210-FBFE3E24991A}"/>
    <dgm:cxn modelId="{FD122105-3794-4260-8ACA-86E61EAA4648}" type="presOf" srcId="{D26D3D25-586B-4ADE-8736-1BDAEA76DA68}" destId="{92E571F9-E95F-474D-BAB1-AD92FA889265}" srcOrd="1" destOrd="0" presId="urn:microsoft.com/office/officeart/2005/8/layout/hierarchy3"/>
    <dgm:cxn modelId="{16920753-C8DC-4FE3-B944-08E287F2EDF9}" srcId="{A5EE7AC4-4E8F-420D-B319-D5311D97E568}" destId="{29AC22EE-1E3F-4874-8E8D-A8F999AACADE}" srcOrd="0" destOrd="0" parTransId="{16CE7D2B-7FD9-4B04-9FC9-5345C271CF8A}" sibTransId="{F311976D-B4F4-4CAE-AC98-B35D33441854}"/>
    <dgm:cxn modelId="{00D1EB68-7A54-4DD4-8BC8-5EBE54879649}" type="presOf" srcId="{263563F6-03B5-405F-A3FE-3CD1D2608E6E}" destId="{400AFB36-7FAC-4CDD-934F-7C61C03C91A6}" srcOrd="1" destOrd="0" presId="urn:microsoft.com/office/officeart/2005/8/layout/hierarchy3"/>
    <dgm:cxn modelId="{A5812927-4E48-4A6F-930C-44ACBF8DF126}" type="presOf" srcId="{37EA65D5-9D03-4152-B9E9-B8643D3308BB}" destId="{B7CCDB2C-0E06-448D-B36D-9B57F2C635D9}" srcOrd="0" destOrd="0" presId="urn:microsoft.com/office/officeart/2005/8/layout/hierarchy3"/>
    <dgm:cxn modelId="{59EF949D-0707-4B31-ACB1-F8223147CF05}" type="presOf" srcId="{B5DDFC00-770E-49C8-BF70-6442B9313D2D}" destId="{32A2DA69-729D-438E-B376-C0C9F3ADB3B6}" srcOrd="1" destOrd="0" presId="urn:microsoft.com/office/officeart/2005/8/layout/hierarchy3"/>
    <dgm:cxn modelId="{D2E3FADF-1DBA-4170-9EEA-CF9E4654BC00}" srcId="{A5EE7AC4-4E8F-420D-B319-D5311D97E568}" destId="{D26D3D25-586B-4ADE-8736-1BDAEA76DA68}" srcOrd="2" destOrd="0" parTransId="{06155EB8-415D-4F10-A18B-DE4A46D06FBC}" sibTransId="{D6CDA464-438A-4A72-9BB4-7CAE996021AC}"/>
    <dgm:cxn modelId="{57E015AE-0CE4-4148-9621-CD2B8BD95B63}" type="presOf" srcId="{A5EE7AC4-4E8F-420D-B319-D5311D97E568}" destId="{6549E44A-01EF-4B80-9FEE-FEF69A84BE8D}" srcOrd="0" destOrd="0" presId="urn:microsoft.com/office/officeart/2005/8/layout/hierarchy3"/>
    <dgm:cxn modelId="{169A91AC-CF61-4682-9FE7-C7C8D31C8830}" srcId="{B5DDFC00-770E-49C8-BF70-6442B9313D2D}" destId="{37EA65D5-9D03-4152-B9E9-B8643D3308BB}" srcOrd="0" destOrd="0" parTransId="{47AC7627-F1FC-4803-9D8A-229025EA979E}" sibTransId="{89140616-9EDE-4A0E-90D7-C8993074EA94}"/>
    <dgm:cxn modelId="{544FB742-7166-4B70-8F35-E8FF2F952467}" srcId="{8EC5E081-7518-4014-A513-14AF9FBE78ED}" destId="{40C19D55-21D8-4BFC-8FEC-F2DAFBFB4C4C}" srcOrd="0" destOrd="0" parTransId="{A96416B0-B929-448C-9691-5F679050F2D3}" sibTransId="{65268492-7FDD-4F3C-A947-87AD9CE47501}"/>
    <dgm:cxn modelId="{2B986C7F-836F-4D51-82ED-382D2BC939BF}" srcId="{A5EE7AC4-4E8F-420D-B319-D5311D97E568}" destId="{8EC5E081-7518-4014-A513-14AF9FBE78ED}" srcOrd="4" destOrd="0" parTransId="{3D1108D5-0B11-42BB-BDEA-04B78529325B}" sibTransId="{F200FAA0-B443-4571-9C2D-CE9E771AEC32}"/>
    <dgm:cxn modelId="{C4E16048-E1DE-4E4C-AB86-035A846B8F41}" type="presOf" srcId="{D26D3D25-586B-4ADE-8736-1BDAEA76DA68}" destId="{548B0460-A818-476F-B30D-BB744E25DDE0}" srcOrd="0" destOrd="0" presId="urn:microsoft.com/office/officeart/2005/8/layout/hierarchy3"/>
    <dgm:cxn modelId="{4AE15CDD-361C-4FE3-A68E-4B76CE8FBD1E}" type="presOf" srcId="{12336949-51BA-4EA9-9881-0825CCD89E3F}" destId="{A037ED4E-B637-41BF-BDBF-ED61D8D2F998}" srcOrd="0" destOrd="0" presId="urn:microsoft.com/office/officeart/2005/8/layout/hierarchy3"/>
    <dgm:cxn modelId="{C2A66E78-5235-4529-8916-A2B372C305C0}" type="presOf" srcId="{8EC5E081-7518-4014-A513-14AF9FBE78ED}" destId="{C69C5BE0-9939-4528-BD1F-DB9436B0C306}" srcOrd="1" destOrd="0" presId="urn:microsoft.com/office/officeart/2005/8/layout/hierarchy3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320E3AEC-FEC3-4D68-B133-49BDED0F50F6}" srcId="{263563F6-03B5-405F-A3FE-3CD1D2608E6E}" destId="{12336949-51BA-4EA9-9881-0825CCD89E3F}" srcOrd="0" destOrd="0" parTransId="{B6CEB4BC-46E1-42B4-821A-FE0E8F9997B8}" sibTransId="{69D5D642-6D82-4FB5-828D-A9D15EFCE006}"/>
    <dgm:cxn modelId="{BBF653FB-2BEC-4A94-A631-A3303D45D08B}" type="presOf" srcId="{7881ADEB-9D89-45B0-BD96-674BFCC5A3FF}" destId="{867D94C0-F2D4-4B9C-8E8D-AF3C42D8AE5F}" srcOrd="0" destOrd="0" presId="urn:microsoft.com/office/officeart/2005/8/layout/hierarchy3"/>
    <dgm:cxn modelId="{1CD3717D-CF3A-40D7-8276-B262422F6D9D}" type="presOf" srcId="{29AC22EE-1E3F-4874-8E8D-A8F999AACADE}" destId="{C3B0304D-712A-4806-AE48-CB1809625D3F}" srcOrd="0" destOrd="0" presId="urn:microsoft.com/office/officeart/2005/8/layout/hierarchy3"/>
    <dgm:cxn modelId="{C23B8988-383B-4B48-A59A-05C580BE734F}" type="presParOf" srcId="{6549E44A-01EF-4B80-9FEE-FEF69A84BE8D}" destId="{0481278C-BE0F-4143-940A-20BBBA4EDE1C}" srcOrd="0" destOrd="0" presId="urn:microsoft.com/office/officeart/2005/8/layout/hierarchy3"/>
    <dgm:cxn modelId="{4FA78CD8-D7A4-44D0-998C-373BDFAB241C}" type="presParOf" srcId="{0481278C-BE0F-4143-940A-20BBBA4EDE1C}" destId="{6FD021CF-AE8F-4AFB-8EBD-CD192556C114}" srcOrd="0" destOrd="0" presId="urn:microsoft.com/office/officeart/2005/8/layout/hierarchy3"/>
    <dgm:cxn modelId="{95261A6F-27D5-4E03-85A6-9A7BE3A7CA51}" type="presParOf" srcId="{6FD021CF-AE8F-4AFB-8EBD-CD192556C114}" destId="{C3B0304D-712A-4806-AE48-CB1809625D3F}" srcOrd="0" destOrd="0" presId="urn:microsoft.com/office/officeart/2005/8/layout/hierarchy3"/>
    <dgm:cxn modelId="{4A9712A8-90DF-489A-8695-97D3DC75D201}" type="presParOf" srcId="{6FD021CF-AE8F-4AFB-8EBD-CD192556C114}" destId="{A98D6140-94DD-4E00-91DE-39404E90D85F}" srcOrd="1" destOrd="0" presId="urn:microsoft.com/office/officeart/2005/8/layout/hierarchy3"/>
    <dgm:cxn modelId="{BC2EB02F-7E72-48DA-B8DD-C452275D44AE}" type="presParOf" srcId="{0481278C-BE0F-4143-940A-20BBBA4EDE1C}" destId="{C9A5C86B-172E-45E5-92C0-64CC31DCB289}" srcOrd="1" destOrd="0" presId="urn:microsoft.com/office/officeart/2005/8/layout/hierarchy3"/>
    <dgm:cxn modelId="{3CF9F89F-C035-4554-A978-E277DE0EE1B1}" type="presParOf" srcId="{C9A5C86B-172E-45E5-92C0-64CC31DCB289}" destId="{305DCE77-3E22-485A-BC76-EAA785D994C1}" srcOrd="0" destOrd="0" presId="urn:microsoft.com/office/officeart/2005/8/layout/hierarchy3"/>
    <dgm:cxn modelId="{97A1E6C7-543A-47F4-B8E8-9919BDAA94BA}" type="presParOf" srcId="{C9A5C86B-172E-45E5-92C0-64CC31DCB289}" destId="{93936034-C0A5-4FF7-9AE6-7A3CCBFA81CF}" srcOrd="1" destOrd="0" presId="urn:microsoft.com/office/officeart/2005/8/layout/hierarchy3"/>
    <dgm:cxn modelId="{82A613FC-5E8D-4AAD-ADFF-3EB602E9AA33}" type="presParOf" srcId="{6549E44A-01EF-4B80-9FEE-FEF69A84BE8D}" destId="{1AD03A4D-CE8A-4FBB-A048-2BE0A2507BDE}" srcOrd="1" destOrd="0" presId="urn:microsoft.com/office/officeart/2005/8/layout/hierarchy3"/>
    <dgm:cxn modelId="{2885E5E2-DDAB-4BEC-A388-72036EEB7C0C}" type="presParOf" srcId="{1AD03A4D-CE8A-4FBB-A048-2BE0A2507BDE}" destId="{0AB261F7-040D-4542-AE29-BC3BC2489C06}" srcOrd="0" destOrd="0" presId="urn:microsoft.com/office/officeart/2005/8/layout/hierarchy3"/>
    <dgm:cxn modelId="{2AEB68BD-3FCF-4A2E-BA35-0677BD00D304}" type="presParOf" srcId="{0AB261F7-040D-4542-AE29-BC3BC2489C06}" destId="{91723985-619B-452E-A26E-6BE0D8249EFD}" srcOrd="0" destOrd="0" presId="urn:microsoft.com/office/officeart/2005/8/layout/hierarchy3"/>
    <dgm:cxn modelId="{455D935C-36D8-466C-8011-B2B95FFB5A8C}" type="presParOf" srcId="{0AB261F7-040D-4542-AE29-BC3BC2489C06}" destId="{32A2DA69-729D-438E-B376-C0C9F3ADB3B6}" srcOrd="1" destOrd="0" presId="urn:microsoft.com/office/officeart/2005/8/layout/hierarchy3"/>
    <dgm:cxn modelId="{7859B91E-3DE5-4998-9C4F-6A379C3FA909}" type="presParOf" srcId="{1AD03A4D-CE8A-4FBB-A048-2BE0A2507BDE}" destId="{36A446C1-86EA-4588-9533-3F0C24A8BED5}" srcOrd="1" destOrd="0" presId="urn:microsoft.com/office/officeart/2005/8/layout/hierarchy3"/>
    <dgm:cxn modelId="{CBC3C9E7-2084-4EBD-A33A-56D0BC5F35B5}" type="presParOf" srcId="{36A446C1-86EA-4588-9533-3F0C24A8BED5}" destId="{CF0FA6CF-6E5F-494E-8866-2F816D7BF9D1}" srcOrd="0" destOrd="0" presId="urn:microsoft.com/office/officeart/2005/8/layout/hierarchy3"/>
    <dgm:cxn modelId="{A7AB7B3E-394F-4BCD-8CE1-F17FD46E617C}" type="presParOf" srcId="{36A446C1-86EA-4588-9533-3F0C24A8BED5}" destId="{B7CCDB2C-0E06-448D-B36D-9B57F2C635D9}" srcOrd="1" destOrd="0" presId="urn:microsoft.com/office/officeart/2005/8/layout/hierarchy3"/>
    <dgm:cxn modelId="{1D6B04BC-9EE6-4A43-B092-DBBA65CBD571}" type="presParOf" srcId="{6549E44A-01EF-4B80-9FEE-FEF69A84BE8D}" destId="{7C7E4ADE-8B75-491D-93D9-107D3B903A1E}" srcOrd="2" destOrd="0" presId="urn:microsoft.com/office/officeart/2005/8/layout/hierarchy3"/>
    <dgm:cxn modelId="{84A2A54C-E453-4669-A91B-5CA00EAA9995}" type="presParOf" srcId="{7C7E4ADE-8B75-491D-93D9-107D3B903A1E}" destId="{36F456E2-6E5A-48E5-BCC5-5D0850C26268}" srcOrd="0" destOrd="0" presId="urn:microsoft.com/office/officeart/2005/8/layout/hierarchy3"/>
    <dgm:cxn modelId="{19BD03A9-7834-4291-A7AE-4C150F2BF180}" type="presParOf" srcId="{36F456E2-6E5A-48E5-BCC5-5D0850C26268}" destId="{548B0460-A818-476F-B30D-BB744E25DDE0}" srcOrd="0" destOrd="0" presId="urn:microsoft.com/office/officeart/2005/8/layout/hierarchy3"/>
    <dgm:cxn modelId="{EDE0BD37-D5F1-45AF-9EE7-383E50BAF48E}" type="presParOf" srcId="{36F456E2-6E5A-48E5-BCC5-5D0850C26268}" destId="{92E571F9-E95F-474D-BAB1-AD92FA889265}" srcOrd="1" destOrd="0" presId="urn:microsoft.com/office/officeart/2005/8/layout/hierarchy3"/>
    <dgm:cxn modelId="{6BD6506A-C4BF-4CDC-BF2D-170DE208F80D}" type="presParOf" srcId="{7C7E4ADE-8B75-491D-93D9-107D3B903A1E}" destId="{84A55B4E-0517-44F9-885C-1522D94D0DAF}" srcOrd="1" destOrd="0" presId="urn:microsoft.com/office/officeart/2005/8/layout/hierarchy3"/>
    <dgm:cxn modelId="{0EE78D52-1DE3-45AB-851E-EA2A86180B1F}" type="presParOf" srcId="{84A55B4E-0517-44F9-885C-1522D94D0DAF}" destId="{867D94C0-F2D4-4B9C-8E8D-AF3C42D8AE5F}" srcOrd="0" destOrd="0" presId="urn:microsoft.com/office/officeart/2005/8/layout/hierarchy3"/>
    <dgm:cxn modelId="{D0A11696-D2C6-49C7-BAE4-B6006B9DBD49}" type="presParOf" srcId="{84A55B4E-0517-44F9-885C-1522D94D0DAF}" destId="{9EF17077-E0C3-421B-BD48-B2D0ED3BCBE2}" srcOrd="1" destOrd="0" presId="urn:microsoft.com/office/officeart/2005/8/layout/hierarchy3"/>
    <dgm:cxn modelId="{B18FD06E-1685-4895-8C34-342D2CA8A628}" type="presParOf" srcId="{6549E44A-01EF-4B80-9FEE-FEF69A84BE8D}" destId="{CAC556CF-2071-4BBB-A927-16638E7D38C9}" srcOrd="3" destOrd="0" presId="urn:microsoft.com/office/officeart/2005/8/layout/hierarchy3"/>
    <dgm:cxn modelId="{F85E45B4-9B38-40F4-8880-4DDB6A3291ED}" type="presParOf" srcId="{CAC556CF-2071-4BBB-A927-16638E7D38C9}" destId="{6E68A845-65AD-4857-A404-BFE0745D2CC6}" srcOrd="0" destOrd="0" presId="urn:microsoft.com/office/officeart/2005/8/layout/hierarchy3"/>
    <dgm:cxn modelId="{4BE9FA2C-115F-4E2A-8935-8027C09150A1}" type="presParOf" srcId="{6E68A845-65AD-4857-A404-BFE0745D2CC6}" destId="{75123F70-AB38-4BD5-856D-478DCE51BB5E}" srcOrd="0" destOrd="0" presId="urn:microsoft.com/office/officeart/2005/8/layout/hierarchy3"/>
    <dgm:cxn modelId="{9D3172FD-B740-4CE1-BA0F-D0B0CFA483C3}" type="presParOf" srcId="{6E68A845-65AD-4857-A404-BFE0745D2CC6}" destId="{400AFB36-7FAC-4CDD-934F-7C61C03C91A6}" srcOrd="1" destOrd="0" presId="urn:microsoft.com/office/officeart/2005/8/layout/hierarchy3"/>
    <dgm:cxn modelId="{41C1773D-1752-46E9-93BB-A0B42B4EEBA3}" type="presParOf" srcId="{CAC556CF-2071-4BBB-A927-16638E7D38C9}" destId="{EC7C079D-5637-4BE0-88C2-A6E7D1683136}" srcOrd="1" destOrd="0" presId="urn:microsoft.com/office/officeart/2005/8/layout/hierarchy3"/>
    <dgm:cxn modelId="{FF13C53A-888B-4631-94A1-849446EE7DD0}" type="presParOf" srcId="{EC7C079D-5637-4BE0-88C2-A6E7D1683136}" destId="{EBFD3AE2-906C-4A77-9486-9D83084D8F33}" srcOrd="0" destOrd="0" presId="urn:microsoft.com/office/officeart/2005/8/layout/hierarchy3"/>
    <dgm:cxn modelId="{02D2EA9A-4A6D-47F9-87DC-9FEC65036447}" type="presParOf" srcId="{EC7C079D-5637-4BE0-88C2-A6E7D1683136}" destId="{A037ED4E-B637-41BF-BDBF-ED61D8D2F998}" srcOrd="1" destOrd="0" presId="urn:microsoft.com/office/officeart/2005/8/layout/hierarchy3"/>
    <dgm:cxn modelId="{F2CABE9A-9C2D-4088-83E9-4943F21522F2}" type="presParOf" srcId="{6549E44A-01EF-4B80-9FEE-FEF69A84BE8D}" destId="{EC4E0228-C5E3-413A-A6E0-08895C4063C5}" srcOrd="4" destOrd="0" presId="urn:microsoft.com/office/officeart/2005/8/layout/hierarchy3"/>
    <dgm:cxn modelId="{62FB2B58-1FAD-4FD1-9E81-4980A0286850}" type="presParOf" srcId="{EC4E0228-C5E3-413A-A6E0-08895C4063C5}" destId="{FC8E4008-9664-43DC-83E3-FDA7E26B71A3}" srcOrd="0" destOrd="0" presId="urn:microsoft.com/office/officeart/2005/8/layout/hierarchy3"/>
    <dgm:cxn modelId="{D08AE444-14EA-4815-9132-09C3F3D4EB12}" type="presParOf" srcId="{FC8E4008-9664-43DC-83E3-FDA7E26B71A3}" destId="{DC864CB8-8D3B-4466-B662-A684597065B6}" srcOrd="0" destOrd="0" presId="urn:microsoft.com/office/officeart/2005/8/layout/hierarchy3"/>
    <dgm:cxn modelId="{E2AF594D-4776-4808-B0E2-9CBB332F6C2F}" type="presParOf" srcId="{FC8E4008-9664-43DC-83E3-FDA7E26B71A3}" destId="{C69C5BE0-9939-4528-BD1F-DB9436B0C306}" srcOrd="1" destOrd="0" presId="urn:microsoft.com/office/officeart/2005/8/layout/hierarchy3"/>
    <dgm:cxn modelId="{4B3EE4C9-8DD6-4A2B-8578-1FAEC5330644}" type="presParOf" srcId="{EC4E0228-C5E3-413A-A6E0-08895C4063C5}" destId="{89530F0F-E8C7-446D-957A-1B0AF43E8B29}" srcOrd="1" destOrd="0" presId="urn:microsoft.com/office/officeart/2005/8/layout/hierarchy3"/>
    <dgm:cxn modelId="{244947C2-FD06-48D7-AE2D-FC6221BFD835}" type="presParOf" srcId="{89530F0F-E8C7-446D-957A-1B0AF43E8B29}" destId="{3B2A3BCB-DAD0-4084-B3EE-2DD1B95E134D}" srcOrd="0" destOrd="0" presId="urn:microsoft.com/office/officeart/2005/8/layout/hierarchy3"/>
    <dgm:cxn modelId="{18F52413-640B-437B-99FE-4086B70E80DC}" type="presParOf" srcId="{89530F0F-E8C7-446D-957A-1B0AF43E8B29}" destId="{41319C9F-5B9A-4E74-B54E-220C40D3B8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27480,7 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263563F6-03B5-405F-A3FE-3CD1D2608E6E}">
      <dgm:prSet phldrT="[Текст]" custT="1"/>
      <dgm:spPr>
        <a:xfrm>
          <a:off x="3354950" y="246759"/>
          <a:ext cx="1020848" cy="59068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603ACDAC-0428-4E47-98D2-4922058746A8}" type="parTrans" cxnId="{D5497A05-01D4-4699-9664-9660638A934D}">
      <dgm:prSet/>
      <dgm:spPr/>
      <dgm:t>
        <a:bodyPr/>
        <a:lstStyle/>
        <a:p>
          <a:endParaRPr lang="ru-RU"/>
        </a:p>
      </dgm:t>
    </dgm:pt>
    <dgm:pt modelId="{414CC05F-F760-423D-8A6A-5DFE55C83617}" type="sibTrans" cxnId="{D5497A05-01D4-4699-9664-9660638A934D}">
      <dgm:prSet/>
      <dgm:spPr/>
      <dgm:t>
        <a:bodyPr/>
        <a:lstStyle/>
        <a:p>
          <a:endParaRPr lang="ru-RU"/>
        </a:p>
      </dgm:t>
    </dgm:pt>
    <dgm:pt modelId="{12336949-51BA-4EA9-9881-0825CCD89E3F}">
      <dgm:prSet phldrT="[Текст]" custT="1"/>
      <dgm:spPr>
        <a:xfrm>
          <a:off x="3509552" y="1075504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2377,4 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B6CEB4BC-46E1-42B4-821A-FE0E8F9997B8}" type="parTrans" cxnId="{320E3AEC-FEC3-4D68-B133-49BDED0F50F6}">
      <dgm:prSet/>
      <dgm:spPr>
        <a:xfrm>
          <a:off x="3411315" y="837440"/>
          <a:ext cx="91440" cy="45973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9D5D642-6D82-4FB5-828D-A9D15EFCE006}" type="sibTrans" cxnId="{320E3AEC-FEC3-4D68-B133-49BDED0F50F6}">
      <dgm:prSet/>
      <dgm:spPr/>
      <dgm:t>
        <a:bodyPr/>
        <a:lstStyle/>
        <a:p>
          <a:endParaRPr lang="ru-RU"/>
        </a:p>
      </dgm:t>
    </dgm:pt>
    <dgm:pt modelId="{8EC5E081-7518-4014-A513-14AF9FBE78ED}">
      <dgm:prSet phldrT="[Текст]" custT="1"/>
      <dgm:spPr>
        <a:xfrm>
          <a:off x="4529101" y="246759"/>
          <a:ext cx="1012502" cy="63007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3D1108D5-0B11-42BB-BDEA-04B78529325B}" type="parTrans" cxnId="{2B986C7F-836F-4D51-82ED-382D2BC939BF}">
      <dgm:prSet/>
      <dgm:spPr/>
      <dgm:t>
        <a:bodyPr/>
        <a:lstStyle/>
        <a:p>
          <a:endParaRPr lang="ru-RU"/>
        </a:p>
      </dgm:t>
    </dgm:pt>
    <dgm:pt modelId="{F200FAA0-B443-4571-9C2D-CE9E771AEC32}" type="sibTrans" cxnId="{2B986C7F-836F-4D51-82ED-382D2BC939BF}">
      <dgm:prSet/>
      <dgm:spPr/>
      <dgm:t>
        <a:bodyPr/>
        <a:lstStyle/>
        <a:p>
          <a:endParaRPr lang="ru-RU"/>
        </a:p>
      </dgm:t>
    </dgm:pt>
    <dgm:pt modelId="{40C19D55-21D8-4BFC-8FEC-F2DAFBFB4C4C}">
      <dgm:prSet phldrT="[Текст]" custT="1"/>
      <dgm:spPr>
        <a:xfrm>
          <a:off x="4695545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2009,0  тыс..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A96416B0-B929-448C-9691-5F679050F2D3}" type="parTrans" cxnId="{544FB742-7166-4B70-8F35-E8FF2F952467}">
      <dgm:prSet/>
      <dgm:spPr>
        <a:xfrm>
          <a:off x="4584631" y="876836"/>
          <a:ext cx="91440" cy="42031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5268492-7FDD-4F3C-A947-87AD9CE47501}" type="sibTrans" cxnId="{544FB742-7166-4B70-8F35-E8FF2F952467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0" presStyleCnt="3" custScaleX="151005" custScaleY="2030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0" presStyleCnt="3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0" presStyleCnt="3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AC556CF-2071-4BBB-A927-16638E7D38C9}" type="pres">
      <dgm:prSet presAssocID="{263563F6-03B5-405F-A3FE-3CD1D2608E6E}" presName="root" presStyleCnt="0"/>
      <dgm:spPr/>
    </dgm:pt>
    <dgm:pt modelId="{6E68A845-65AD-4857-A404-BFE0745D2CC6}" type="pres">
      <dgm:prSet presAssocID="{263563F6-03B5-405F-A3FE-3CD1D2608E6E}" presName="rootComposite" presStyleCnt="0"/>
      <dgm:spPr/>
    </dgm:pt>
    <dgm:pt modelId="{75123F70-AB38-4BD5-856D-478DCE51BB5E}" type="pres">
      <dgm:prSet presAssocID="{263563F6-03B5-405F-A3FE-3CD1D2608E6E}" presName="rootText" presStyleLbl="node1" presStyleIdx="1" presStyleCnt="3" custScaleX="166476" custScaleY="19265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00AFB36-7FAC-4CDD-934F-7C61C03C91A6}" type="pres">
      <dgm:prSet presAssocID="{263563F6-03B5-405F-A3FE-3CD1D2608E6E}" presName="rootConnector" presStyleLbl="node1" presStyleIdx="1" presStyleCnt="3"/>
      <dgm:spPr/>
      <dgm:t>
        <a:bodyPr/>
        <a:lstStyle/>
        <a:p>
          <a:endParaRPr lang="ru-RU"/>
        </a:p>
      </dgm:t>
    </dgm:pt>
    <dgm:pt modelId="{EC7C079D-5637-4BE0-88C2-A6E7D1683136}" type="pres">
      <dgm:prSet presAssocID="{263563F6-03B5-405F-A3FE-3CD1D2608E6E}" presName="childShape" presStyleCnt="0"/>
      <dgm:spPr/>
    </dgm:pt>
    <dgm:pt modelId="{EBFD3AE2-906C-4A77-9486-9D83084D8F33}" type="pres">
      <dgm:prSet presAssocID="{B6CEB4BC-46E1-42B4-821A-FE0E8F9997B8}" presName="Name13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037ED4E-B637-41BF-BDBF-ED61D8D2F998}" type="pres">
      <dgm:prSet presAssocID="{12336949-51BA-4EA9-9881-0825CCD89E3F}" presName="childText" presStyleLbl="bgAcc1" presStyleIdx="1" presStyleCnt="3" custScaleX="153172" custScaleY="144599" custLinFactNeighborX="-10104" custLinFactNeighborY="5264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C4E0228-C5E3-413A-A6E0-08895C4063C5}" type="pres">
      <dgm:prSet presAssocID="{8EC5E081-7518-4014-A513-14AF9FBE78ED}" presName="root" presStyleCnt="0"/>
      <dgm:spPr/>
    </dgm:pt>
    <dgm:pt modelId="{FC8E4008-9664-43DC-83E3-FDA7E26B71A3}" type="pres">
      <dgm:prSet presAssocID="{8EC5E081-7518-4014-A513-14AF9FBE78ED}" presName="rootComposite" presStyleCnt="0"/>
      <dgm:spPr/>
    </dgm:pt>
    <dgm:pt modelId="{DC864CB8-8D3B-4466-B662-A684597065B6}" type="pres">
      <dgm:prSet presAssocID="{8EC5E081-7518-4014-A513-14AF9FBE78ED}" presName="rootText" presStyleLbl="node1" presStyleIdx="2" presStyleCnt="3" custScaleX="165115" custScaleY="20550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69C5BE0-9939-4528-BD1F-DB9436B0C306}" type="pres">
      <dgm:prSet presAssocID="{8EC5E081-7518-4014-A513-14AF9FBE78ED}" presName="rootConnector" presStyleLbl="node1" presStyleIdx="2" presStyleCnt="3"/>
      <dgm:spPr/>
      <dgm:t>
        <a:bodyPr/>
        <a:lstStyle/>
        <a:p>
          <a:endParaRPr lang="ru-RU"/>
        </a:p>
      </dgm:t>
    </dgm:pt>
    <dgm:pt modelId="{89530F0F-E8C7-446D-957A-1B0AF43E8B29}" type="pres">
      <dgm:prSet presAssocID="{8EC5E081-7518-4014-A513-14AF9FBE78ED}" presName="childShape" presStyleCnt="0"/>
      <dgm:spPr/>
    </dgm:pt>
    <dgm:pt modelId="{3B2A3BCB-DAD0-4084-B3EE-2DD1B95E134D}" type="pres">
      <dgm:prSet presAssocID="{A96416B0-B929-448C-9691-5F679050F2D3}" presName="Name13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1319C9F-5B9A-4E74-B54E-220C40D3B86C}" type="pres">
      <dgm:prSet presAssocID="{40C19D55-21D8-4BFC-8FEC-F2DAFBFB4C4C}" presName="childText" presStyleLbl="bgAcc1" presStyleIdx="2" presStyleCnt="3" custScaleX="153172" custScaleY="144599" custLinFactNeighborX="-7350" custLinFactNeighborY="3978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98E201BA-9492-4046-821F-18F0353CA16C}" type="presOf" srcId="{12336949-51BA-4EA9-9881-0825CCD89E3F}" destId="{A037ED4E-B637-41BF-BDBF-ED61D8D2F998}" srcOrd="0" destOrd="0" presId="urn:microsoft.com/office/officeart/2005/8/layout/hierarchy3"/>
    <dgm:cxn modelId="{2B986C7F-836F-4D51-82ED-382D2BC939BF}" srcId="{A5EE7AC4-4E8F-420D-B319-D5311D97E568}" destId="{8EC5E081-7518-4014-A513-14AF9FBE78ED}" srcOrd="2" destOrd="0" parTransId="{3D1108D5-0B11-42BB-BDEA-04B78529325B}" sibTransId="{F200FAA0-B443-4571-9C2D-CE9E771AEC32}"/>
    <dgm:cxn modelId="{7EC41E50-2C6C-412C-AD8E-73BE96DE8ADA}" type="presOf" srcId="{263563F6-03B5-405F-A3FE-3CD1D2608E6E}" destId="{400AFB36-7FAC-4CDD-934F-7C61C03C91A6}" srcOrd="1" destOrd="0" presId="urn:microsoft.com/office/officeart/2005/8/layout/hierarchy3"/>
    <dgm:cxn modelId="{D8342972-7617-4407-974D-27E5A1B25C6B}" type="presOf" srcId="{8EC5E081-7518-4014-A513-14AF9FBE78ED}" destId="{C69C5BE0-9939-4528-BD1F-DB9436B0C306}" srcOrd="1" destOrd="0" presId="urn:microsoft.com/office/officeart/2005/8/layout/hierarchy3"/>
    <dgm:cxn modelId="{AE801072-B871-4A95-A7D9-4D607F3FB68A}" type="presOf" srcId="{263563F6-03B5-405F-A3FE-3CD1D2608E6E}" destId="{75123F70-AB38-4BD5-856D-478DCE51BB5E}" srcOrd="0" destOrd="0" presId="urn:microsoft.com/office/officeart/2005/8/layout/hierarchy3"/>
    <dgm:cxn modelId="{EDE6935A-73E6-469F-8922-889BDBD9BCAB}" type="presOf" srcId="{D26D3D25-586B-4ADE-8736-1BDAEA76DA68}" destId="{92E571F9-E95F-474D-BAB1-AD92FA889265}" srcOrd="1" destOrd="0" presId="urn:microsoft.com/office/officeart/2005/8/layout/hierarchy3"/>
    <dgm:cxn modelId="{D2E3FADF-1DBA-4170-9EEA-CF9E4654BC00}" srcId="{A5EE7AC4-4E8F-420D-B319-D5311D97E568}" destId="{D26D3D25-586B-4ADE-8736-1BDAEA76DA68}" srcOrd="0" destOrd="0" parTransId="{06155EB8-415D-4F10-A18B-DE4A46D06FBC}" sibTransId="{D6CDA464-438A-4A72-9BB4-7CAE996021AC}"/>
    <dgm:cxn modelId="{D5497A05-01D4-4699-9664-9660638A934D}" srcId="{A5EE7AC4-4E8F-420D-B319-D5311D97E568}" destId="{263563F6-03B5-405F-A3FE-3CD1D2608E6E}" srcOrd="1" destOrd="0" parTransId="{603ACDAC-0428-4E47-98D2-4922058746A8}" sibTransId="{414CC05F-F760-423D-8A6A-5DFE55C83617}"/>
    <dgm:cxn modelId="{544FB742-7166-4B70-8F35-E8FF2F952467}" srcId="{8EC5E081-7518-4014-A513-14AF9FBE78ED}" destId="{40C19D55-21D8-4BFC-8FEC-F2DAFBFB4C4C}" srcOrd="0" destOrd="0" parTransId="{A96416B0-B929-448C-9691-5F679050F2D3}" sibTransId="{65268492-7FDD-4F3C-A947-87AD9CE47501}"/>
    <dgm:cxn modelId="{34092BC6-EA1C-4CA8-918F-405DF932A48D}" type="presOf" srcId="{7881ADEB-9D89-45B0-BD96-674BFCC5A3FF}" destId="{867D94C0-F2D4-4B9C-8E8D-AF3C42D8AE5F}" srcOrd="0" destOrd="0" presId="urn:microsoft.com/office/officeart/2005/8/layout/hierarchy3"/>
    <dgm:cxn modelId="{7DF2B930-DD9F-415A-BD7A-6F7CD2951B0C}" type="presOf" srcId="{40C19D55-21D8-4BFC-8FEC-F2DAFBFB4C4C}" destId="{41319C9F-5B9A-4E74-B54E-220C40D3B86C}" srcOrd="0" destOrd="0" presId="urn:microsoft.com/office/officeart/2005/8/layout/hierarchy3"/>
    <dgm:cxn modelId="{9D1BCE83-C532-4985-906A-E5746AF82BB1}" type="presOf" srcId="{8EC5E081-7518-4014-A513-14AF9FBE78ED}" destId="{DC864CB8-8D3B-4466-B662-A684597065B6}" srcOrd="0" destOrd="0" presId="urn:microsoft.com/office/officeart/2005/8/layout/hierarchy3"/>
    <dgm:cxn modelId="{320E3AEC-FEC3-4D68-B133-49BDED0F50F6}" srcId="{263563F6-03B5-405F-A3FE-3CD1D2608E6E}" destId="{12336949-51BA-4EA9-9881-0825CCD89E3F}" srcOrd="0" destOrd="0" parTransId="{B6CEB4BC-46E1-42B4-821A-FE0E8F9997B8}" sibTransId="{69D5D642-6D82-4FB5-828D-A9D15EFCE006}"/>
    <dgm:cxn modelId="{EC1DFB1E-2D5E-48D4-95FB-86EF6A38C0AB}" type="presOf" srcId="{A96416B0-B929-448C-9691-5F679050F2D3}" destId="{3B2A3BCB-DAD0-4084-B3EE-2DD1B95E134D}" srcOrd="0" destOrd="0" presId="urn:microsoft.com/office/officeart/2005/8/layout/hierarchy3"/>
    <dgm:cxn modelId="{05D688E2-A555-463E-A01F-C301C4067E6B}" type="presOf" srcId="{B6CEB4BC-46E1-42B4-821A-FE0E8F9997B8}" destId="{EBFD3AE2-906C-4A77-9486-9D83084D8F33}" srcOrd="0" destOrd="0" presId="urn:microsoft.com/office/officeart/2005/8/layout/hierarchy3"/>
    <dgm:cxn modelId="{1DFB1A88-AE32-42FD-AEED-410C024395BC}" type="presOf" srcId="{D26D3D25-586B-4ADE-8736-1BDAEA76DA68}" destId="{548B0460-A818-476F-B30D-BB744E25DDE0}" srcOrd="0" destOrd="0" presId="urn:microsoft.com/office/officeart/2005/8/layout/hierarchy3"/>
    <dgm:cxn modelId="{91453A33-CB1F-465B-A946-5A08EA7F22B0}" type="presOf" srcId="{805ED152-F66E-4FD5-B253-313F073FB6A3}" destId="{9EF17077-E0C3-421B-BD48-B2D0ED3BCBE2}" srcOrd="0" destOrd="0" presId="urn:microsoft.com/office/officeart/2005/8/layout/hierarchy3"/>
    <dgm:cxn modelId="{6C2EF65F-F6AA-4A46-AA4A-D5AC1778DF21}" type="presOf" srcId="{A5EE7AC4-4E8F-420D-B319-D5311D97E568}" destId="{6549E44A-01EF-4B80-9FEE-FEF69A84BE8D}" srcOrd="0" destOrd="0" presId="urn:microsoft.com/office/officeart/2005/8/layout/hierarchy3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71CC483E-FF2D-47B7-A193-8A53536A5AC1}" type="presParOf" srcId="{6549E44A-01EF-4B80-9FEE-FEF69A84BE8D}" destId="{7C7E4ADE-8B75-491D-93D9-107D3B903A1E}" srcOrd="0" destOrd="0" presId="urn:microsoft.com/office/officeart/2005/8/layout/hierarchy3"/>
    <dgm:cxn modelId="{76C8E852-BBA5-4FC1-842E-2B5020494471}" type="presParOf" srcId="{7C7E4ADE-8B75-491D-93D9-107D3B903A1E}" destId="{36F456E2-6E5A-48E5-BCC5-5D0850C26268}" srcOrd="0" destOrd="0" presId="urn:microsoft.com/office/officeart/2005/8/layout/hierarchy3"/>
    <dgm:cxn modelId="{7FD23AB6-5D94-4362-B7AA-B9AA45AD30EC}" type="presParOf" srcId="{36F456E2-6E5A-48E5-BCC5-5D0850C26268}" destId="{548B0460-A818-476F-B30D-BB744E25DDE0}" srcOrd="0" destOrd="0" presId="urn:microsoft.com/office/officeart/2005/8/layout/hierarchy3"/>
    <dgm:cxn modelId="{58775336-CDF9-4851-A294-E3BDC1CA4C0A}" type="presParOf" srcId="{36F456E2-6E5A-48E5-BCC5-5D0850C26268}" destId="{92E571F9-E95F-474D-BAB1-AD92FA889265}" srcOrd="1" destOrd="0" presId="urn:microsoft.com/office/officeart/2005/8/layout/hierarchy3"/>
    <dgm:cxn modelId="{BCCAFF49-121C-4BCC-A13B-4FD19DC39822}" type="presParOf" srcId="{7C7E4ADE-8B75-491D-93D9-107D3B903A1E}" destId="{84A55B4E-0517-44F9-885C-1522D94D0DAF}" srcOrd="1" destOrd="0" presId="urn:microsoft.com/office/officeart/2005/8/layout/hierarchy3"/>
    <dgm:cxn modelId="{566A3076-DCD5-4264-BF92-4F16B1C010AC}" type="presParOf" srcId="{84A55B4E-0517-44F9-885C-1522D94D0DAF}" destId="{867D94C0-F2D4-4B9C-8E8D-AF3C42D8AE5F}" srcOrd="0" destOrd="0" presId="urn:microsoft.com/office/officeart/2005/8/layout/hierarchy3"/>
    <dgm:cxn modelId="{DB9555A9-3792-4A7E-AB1C-32EDF5B65344}" type="presParOf" srcId="{84A55B4E-0517-44F9-885C-1522D94D0DAF}" destId="{9EF17077-E0C3-421B-BD48-B2D0ED3BCBE2}" srcOrd="1" destOrd="0" presId="urn:microsoft.com/office/officeart/2005/8/layout/hierarchy3"/>
    <dgm:cxn modelId="{C209D937-639B-4D1F-8C08-0BD24B8BE012}" type="presParOf" srcId="{6549E44A-01EF-4B80-9FEE-FEF69A84BE8D}" destId="{CAC556CF-2071-4BBB-A927-16638E7D38C9}" srcOrd="1" destOrd="0" presId="urn:microsoft.com/office/officeart/2005/8/layout/hierarchy3"/>
    <dgm:cxn modelId="{AB949D9D-F9E6-4554-892F-D5AA05100713}" type="presParOf" srcId="{CAC556CF-2071-4BBB-A927-16638E7D38C9}" destId="{6E68A845-65AD-4857-A404-BFE0745D2CC6}" srcOrd="0" destOrd="0" presId="urn:microsoft.com/office/officeart/2005/8/layout/hierarchy3"/>
    <dgm:cxn modelId="{29A20449-5311-45C3-9993-0B74C153FC16}" type="presParOf" srcId="{6E68A845-65AD-4857-A404-BFE0745D2CC6}" destId="{75123F70-AB38-4BD5-856D-478DCE51BB5E}" srcOrd="0" destOrd="0" presId="urn:microsoft.com/office/officeart/2005/8/layout/hierarchy3"/>
    <dgm:cxn modelId="{7E48F329-B0B4-43EF-903A-964E87445B40}" type="presParOf" srcId="{6E68A845-65AD-4857-A404-BFE0745D2CC6}" destId="{400AFB36-7FAC-4CDD-934F-7C61C03C91A6}" srcOrd="1" destOrd="0" presId="urn:microsoft.com/office/officeart/2005/8/layout/hierarchy3"/>
    <dgm:cxn modelId="{83FA6C2B-BEBB-4CC4-845A-13F974FD69B4}" type="presParOf" srcId="{CAC556CF-2071-4BBB-A927-16638E7D38C9}" destId="{EC7C079D-5637-4BE0-88C2-A6E7D1683136}" srcOrd="1" destOrd="0" presId="urn:microsoft.com/office/officeart/2005/8/layout/hierarchy3"/>
    <dgm:cxn modelId="{32D38B59-7C6A-48B6-B554-2B53F05AC8E7}" type="presParOf" srcId="{EC7C079D-5637-4BE0-88C2-A6E7D1683136}" destId="{EBFD3AE2-906C-4A77-9486-9D83084D8F33}" srcOrd="0" destOrd="0" presId="urn:microsoft.com/office/officeart/2005/8/layout/hierarchy3"/>
    <dgm:cxn modelId="{C079CC88-9E33-4BE0-A6E3-9A917C818C51}" type="presParOf" srcId="{EC7C079D-5637-4BE0-88C2-A6E7D1683136}" destId="{A037ED4E-B637-41BF-BDBF-ED61D8D2F998}" srcOrd="1" destOrd="0" presId="urn:microsoft.com/office/officeart/2005/8/layout/hierarchy3"/>
    <dgm:cxn modelId="{9C837230-F670-498F-91C3-18F6B6A3BF92}" type="presParOf" srcId="{6549E44A-01EF-4B80-9FEE-FEF69A84BE8D}" destId="{EC4E0228-C5E3-413A-A6E0-08895C4063C5}" srcOrd="2" destOrd="0" presId="urn:microsoft.com/office/officeart/2005/8/layout/hierarchy3"/>
    <dgm:cxn modelId="{111BD39D-A0E2-405F-80AF-1B1876556903}" type="presParOf" srcId="{EC4E0228-C5E3-413A-A6E0-08895C4063C5}" destId="{FC8E4008-9664-43DC-83E3-FDA7E26B71A3}" srcOrd="0" destOrd="0" presId="urn:microsoft.com/office/officeart/2005/8/layout/hierarchy3"/>
    <dgm:cxn modelId="{68524210-878F-426A-A062-94B040FBB2A6}" type="presParOf" srcId="{FC8E4008-9664-43DC-83E3-FDA7E26B71A3}" destId="{DC864CB8-8D3B-4466-B662-A684597065B6}" srcOrd="0" destOrd="0" presId="urn:microsoft.com/office/officeart/2005/8/layout/hierarchy3"/>
    <dgm:cxn modelId="{7F05203D-AC88-4C47-8944-E035F738F98F}" type="presParOf" srcId="{FC8E4008-9664-43DC-83E3-FDA7E26B71A3}" destId="{C69C5BE0-9939-4528-BD1F-DB9436B0C306}" srcOrd="1" destOrd="0" presId="urn:microsoft.com/office/officeart/2005/8/layout/hierarchy3"/>
    <dgm:cxn modelId="{0922A07C-C3DD-4516-B29C-21645E7D6D4F}" type="presParOf" srcId="{EC4E0228-C5E3-413A-A6E0-08895C4063C5}" destId="{89530F0F-E8C7-446D-957A-1B0AF43E8B29}" srcOrd="1" destOrd="0" presId="urn:microsoft.com/office/officeart/2005/8/layout/hierarchy3"/>
    <dgm:cxn modelId="{70633AA6-21F7-429E-9FC5-005D8A00683F}" type="presParOf" srcId="{89530F0F-E8C7-446D-957A-1B0AF43E8B29}" destId="{3B2A3BCB-DAD0-4084-B3EE-2DD1B95E134D}" srcOrd="0" destOrd="0" presId="urn:microsoft.com/office/officeart/2005/8/layout/hierarchy3"/>
    <dgm:cxn modelId="{96C841A8-C1BB-49FB-B47F-E7BA1E6C8CC0}" type="presParOf" srcId="{89530F0F-E8C7-446D-957A-1B0AF43E8B29}" destId="{41319C9F-5B9A-4E74-B54E-220C40D3B8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52118-E47E-4E9C-A591-7BD5A29D4F7C}">
      <dsp:nvSpPr>
        <dsp:cNvPr id="0" name=""/>
        <dsp:cNvSpPr/>
      </dsp:nvSpPr>
      <dsp:spPr>
        <a:xfrm>
          <a:off x="2984358" y="1372044"/>
          <a:ext cx="2148443" cy="1687073"/>
        </a:xfrm>
        <a:prstGeom prst="roundRect">
          <a:avLst/>
        </a:prstGeom>
        <a:solidFill>
          <a:srgbClr val="809EC2">
            <a:lumMod val="40000"/>
            <a:lumOff val="6000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Всего 4057,0 тыс. руб на реализацию 10 муниципальных программ</a:t>
          </a:r>
          <a:endParaRPr lang="ru-RU" sz="19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066714" y="1454400"/>
        <a:ext cx="1983731" cy="1522361"/>
      </dsp:txXfrm>
    </dsp:sp>
    <dsp:sp modelId="{30BA1C4E-6A34-476D-8E3C-674C344A33E0}">
      <dsp:nvSpPr>
        <dsp:cNvPr id="0" name=""/>
        <dsp:cNvSpPr/>
      </dsp:nvSpPr>
      <dsp:spPr>
        <a:xfrm rot="19946621">
          <a:off x="5056720" y="1344775"/>
          <a:ext cx="13413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6529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89775-0155-4FCC-A561-8D1E0759F8CE}">
      <dsp:nvSpPr>
        <dsp:cNvPr id="0" name=""/>
        <dsp:cNvSpPr/>
      </dsp:nvSpPr>
      <dsp:spPr>
        <a:xfrm>
          <a:off x="5842992" y="532662"/>
          <a:ext cx="1919657" cy="501854"/>
        </a:xfrm>
        <a:prstGeom prst="roundRect">
          <a:avLst/>
        </a:prstGeom>
        <a:solidFill>
          <a:srgbClr val="00FF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Общественный порядок 20,0 </a:t>
          </a:r>
          <a:r>
            <a:rPr lang="ru-RU" sz="20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endParaRPr lang="ru-RU" sz="20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867490" y="557160"/>
        <a:ext cx="1870661" cy="452858"/>
      </dsp:txXfrm>
    </dsp:sp>
    <dsp:sp modelId="{6CEF6741-4374-40CB-845E-173C026DF83A}">
      <dsp:nvSpPr>
        <dsp:cNvPr id="0" name=""/>
        <dsp:cNvSpPr/>
      </dsp:nvSpPr>
      <dsp:spPr>
        <a:xfrm rot="21477109">
          <a:off x="5132528" y="2161889"/>
          <a:ext cx="8547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7513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643DF-B55E-42B8-84E7-BC6AFC199951}">
      <dsp:nvSpPr>
        <dsp:cNvPr id="0" name=""/>
        <dsp:cNvSpPr/>
      </dsp:nvSpPr>
      <dsp:spPr>
        <a:xfrm>
          <a:off x="5987000" y="1468754"/>
          <a:ext cx="1884015" cy="1288343"/>
        </a:xfrm>
        <a:prstGeom prst="roundRect">
          <a:avLst/>
        </a:prstGeom>
        <a:solidFill>
          <a:srgbClr val="CC66FF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Пожарная безопасность и ГО и ЧС          98,4 т.р.</a:t>
          </a:r>
          <a:endParaRPr lang="ru-RU" sz="20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049892" y="1531646"/>
        <a:ext cx="1758231" cy="1162559"/>
      </dsp:txXfrm>
    </dsp:sp>
    <dsp:sp modelId="{C254D4DA-D432-4B7B-B8F8-143A1582B4DD}">
      <dsp:nvSpPr>
        <dsp:cNvPr id="0" name=""/>
        <dsp:cNvSpPr/>
      </dsp:nvSpPr>
      <dsp:spPr>
        <a:xfrm rot="1821857">
          <a:off x="5082073" y="3031863"/>
          <a:ext cx="7396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965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DC1BB-919C-42F2-BB9F-B6916A71E011}">
      <dsp:nvSpPr>
        <dsp:cNvPr id="0" name=""/>
        <dsp:cNvSpPr/>
      </dsp:nvSpPr>
      <dsp:spPr>
        <a:xfrm>
          <a:off x="5770976" y="2980925"/>
          <a:ext cx="1388227" cy="1289062"/>
        </a:xfrm>
        <a:prstGeom prst="roundRect">
          <a:avLst/>
        </a:prstGeom>
        <a:solidFill>
          <a:srgbClr val="FF00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ЖКХ 1700,0 </a:t>
          </a:r>
          <a:r>
            <a:rPr lang="ru-RU" sz="24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r>
            <a:rPr lang="ru-RU" sz="2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sz="2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833903" y="3043852"/>
        <a:ext cx="1262373" cy="1163208"/>
      </dsp:txXfrm>
    </dsp:sp>
    <dsp:sp modelId="{0C6CDFEB-BFEB-43E8-8C02-9D629835D1D1}">
      <dsp:nvSpPr>
        <dsp:cNvPr id="0" name=""/>
        <dsp:cNvSpPr/>
      </dsp:nvSpPr>
      <dsp:spPr>
        <a:xfrm rot="5696556">
          <a:off x="3753494" y="3272047"/>
          <a:ext cx="4274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1538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CFC7A-D5A1-43E4-A4B4-FBF47825DA03}">
      <dsp:nvSpPr>
        <dsp:cNvPr id="0" name=""/>
        <dsp:cNvSpPr/>
      </dsp:nvSpPr>
      <dsp:spPr>
        <a:xfrm>
          <a:off x="2890667" y="3484976"/>
          <a:ext cx="2016229" cy="1156848"/>
        </a:xfrm>
        <a:prstGeom prst="roundRect">
          <a:avLst/>
        </a:prstGeom>
        <a:solidFill>
          <a:srgbClr val="00B05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Благоустройство 1578,0 т.р.</a:t>
          </a:r>
          <a:endParaRPr lang="ru-RU" sz="20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947140" y="3541449"/>
        <a:ext cx="1903283" cy="1043902"/>
      </dsp:txXfrm>
    </dsp:sp>
    <dsp:sp modelId="{D4DEE515-9295-443F-AE1F-D2FD7FEB720F}">
      <dsp:nvSpPr>
        <dsp:cNvPr id="0" name=""/>
        <dsp:cNvSpPr/>
      </dsp:nvSpPr>
      <dsp:spPr>
        <a:xfrm rot="8948586">
          <a:off x="1579616" y="3245073"/>
          <a:ext cx="15117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9792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715CF-4552-41E7-8DE3-91FB86327D66}">
      <dsp:nvSpPr>
        <dsp:cNvPr id="0" name=""/>
        <dsp:cNvSpPr/>
      </dsp:nvSpPr>
      <dsp:spPr>
        <a:xfrm>
          <a:off x="298381" y="3386404"/>
          <a:ext cx="1388227" cy="1322120"/>
        </a:xfrm>
        <a:prstGeom prst="roundRect">
          <a:avLst/>
        </a:prstGeom>
        <a:solidFill>
          <a:srgbClr val="F066C9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Культура и ФК 500,0 т.р.</a:t>
          </a:r>
          <a:endParaRPr lang="ru-RU" sz="2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62922" y="3450945"/>
        <a:ext cx="1259145" cy="1193038"/>
      </dsp:txXfrm>
    </dsp:sp>
    <dsp:sp modelId="{2D969EE6-6F24-46A2-AA64-38D605EE368F}">
      <dsp:nvSpPr>
        <dsp:cNvPr id="0" name=""/>
        <dsp:cNvSpPr/>
      </dsp:nvSpPr>
      <dsp:spPr>
        <a:xfrm rot="10797104">
          <a:off x="1520431" y="2217102"/>
          <a:ext cx="14639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5197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7BCB-F844-4D78-B777-130FD103DFB6}">
      <dsp:nvSpPr>
        <dsp:cNvPr id="0" name=""/>
        <dsp:cNvSpPr/>
      </dsp:nvSpPr>
      <dsp:spPr>
        <a:xfrm>
          <a:off x="0" y="1540775"/>
          <a:ext cx="1520432" cy="1355169"/>
        </a:xfrm>
        <a:prstGeom prst="roundRect">
          <a:avLst/>
        </a:prstGeom>
        <a:solidFill>
          <a:srgbClr val="FF66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Жилищное хозяйство </a:t>
          </a:r>
          <a:r>
            <a:rPr lang="ru-RU" sz="21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20,0т.р</a:t>
          </a:r>
          <a:r>
            <a:rPr lang="ru-RU" sz="2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sz="21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6154" y="1606929"/>
        <a:ext cx="1388124" cy="1222861"/>
      </dsp:txXfrm>
    </dsp:sp>
    <dsp:sp modelId="{5D20CCDB-F128-41F9-8F70-FA288963173A}">
      <dsp:nvSpPr>
        <dsp:cNvPr id="0" name=""/>
        <dsp:cNvSpPr/>
      </dsp:nvSpPr>
      <dsp:spPr>
        <a:xfrm rot="15164035">
          <a:off x="3678627" y="1285323"/>
          <a:ext cx="1816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62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96BA4-A132-4943-AA40-697A51CAC348}">
      <dsp:nvSpPr>
        <dsp:cNvPr id="0" name=""/>
        <dsp:cNvSpPr/>
      </dsp:nvSpPr>
      <dsp:spPr>
        <a:xfrm>
          <a:off x="2458644" y="118602"/>
          <a:ext cx="2232002" cy="1079999"/>
        </a:xfrm>
        <a:prstGeom prst="roundRect">
          <a:avLst/>
        </a:prstGeom>
        <a:solidFill>
          <a:schemeClr val="accent3">
            <a:hueOff val="-3570814"/>
            <a:satOff val="12291"/>
            <a:lumOff val="-1000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Формирование городской среды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27480,7 </a:t>
          </a:r>
          <a:r>
            <a:rPr lang="ru-RU" sz="1800" b="1" kern="1200" dirty="0" smtClean="0">
              <a:solidFill>
                <a:schemeClr val="bg1"/>
              </a:solidFill>
            </a:rPr>
            <a:t>т.р</a:t>
          </a:r>
          <a:r>
            <a:rPr lang="ru-RU" sz="1800" b="1" kern="1200" dirty="0" smtClean="0"/>
            <a:t>.</a:t>
          </a:r>
          <a:endParaRPr lang="ru-RU" sz="1800" b="1" kern="1200" dirty="0"/>
        </a:p>
      </dsp:txBody>
      <dsp:txXfrm>
        <a:off x="2511365" y="171323"/>
        <a:ext cx="2126560" cy="974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304D-712A-4806-AE48-CB1809625D3F}">
      <dsp:nvSpPr>
        <dsp:cNvPr id="0" name=""/>
        <dsp:cNvSpPr/>
      </dsp:nvSpPr>
      <dsp:spPr>
        <a:xfrm>
          <a:off x="2840" y="253817"/>
          <a:ext cx="1024997" cy="6348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2016  год    (фактическое исполнение)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1435" y="272412"/>
        <a:ext cx="987807" cy="597673"/>
      </dsp:txXfrm>
    </dsp:sp>
    <dsp:sp modelId="{305DCE77-3E22-485A-BC76-EAA785D994C1}">
      <dsp:nvSpPr>
        <dsp:cNvPr id="0" name=""/>
        <dsp:cNvSpPr/>
      </dsp:nvSpPr>
      <dsp:spPr>
        <a:xfrm>
          <a:off x="59620" y="888680"/>
          <a:ext cx="91440" cy="402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6034-C0A5-4FF7-9AE6-7A3CCBFA81CF}">
      <dsp:nvSpPr>
        <dsp:cNvPr id="0" name=""/>
        <dsp:cNvSpPr/>
      </dsp:nvSpPr>
      <dsp:spPr>
        <a:xfrm>
          <a:off x="160217" y="1072475"/>
          <a:ext cx="1071022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69,0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73045" y="1085303"/>
        <a:ext cx="1045366" cy="412309"/>
      </dsp:txXfrm>
    </dsp:sp>
    <dsp:sp modelId="{91723985-619B-452E-A26E-6BE0D8249EFD}">
      <dsp:nvSpPr>
        <dsp:cNvPr id="0" name=""/>
        <dsp:cNvSpPr/>
      </dsp:nvSpPr>
      <dsp:spPr>
        <a:xfrm>
          <a:off x="1267263" y="243755"/>
          <a:ext cx="917183" cy="60200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2017 год (ожидаемое исполнение)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1284895" y="261387"/>
        <a:ext cx="881919" cy="566742"/>
      </dsp:txXfrm>
    </dsp:sp>
    <dsp:sp modelId="{CF0FA6CF-6E5F-494E-8866-2F816D7BF9D1}">
      <dsp:nvSpPr>
        <dsp:cNvPr id="0" name=""/>
        <dsp:cNvSpPr/>
      </dsp:nvSpPr>
      <dsp:spPr>
        <a:xfrm>
          <a:off x="1313261" y="845762"/>
          <a:ext cx="91440" cy="4456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DB2C-0E06-448D-B36D-9B57F2C635D9}">
      <dsp:nvSpPr>
        <dsp:cNvPr id="0" name=""/>
        <dsp:cNvSpPr/>
      </dsp:nvSpPr>
      <dsp:spPr>
        <a:xfrm>
          <a:off x="1424280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0,3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437108" y="1085303"/>
        <a:ext cx="716634" cy="412309"/>
      </dsp:txXfrm>
    </dsp:sp>
    <dsp:sp modelId="{548B0460-A818-476F-B30D-BB744E25DDE0}">
      <dsp:nvSpPr>
        <dsp:cNvPr id="0" name=""/>
        <dsp:cNvSpPr/>
      </dsp:nvSpPr>
      <dsp:spPr>
        <a:xfrm>
          <a:off x="2315492" y="253817"/>
          <a:ext cx="914736" cy="6149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333503" y="271828"/>
        <a:ext cx="878714" cy="578914"/>
      </dsp:txXfrm>
    </dsp:sp>
    <dsp:sp modelId="{867D94C0-F2D4-4B9C-8E8D-AF3C42D8AE5F}">
      <dsp:nvSpPr>
        <dsp:cNvPr id="0" name=""/>
        <dsp:cNvSpPr/>
      </dsp:nvSpPr>
      <dsp:spPr>
        <a:xfrm>
          <a:off x="2361245" y="868754"/>
          <a:ext cx="91440" cy="422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2471635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484463" y="1085303"/>
        <a:ext cx="716634" cy="412309"/>
      </dsp:txXfrm>
    </dsp:sp>
    <dsp:sp modelId="{75123F70-AB38-4BD5-856D-478DCE51BB5E}">
      <dsp:nvSpPr>
        <dsp:cNvPr id="0" name=""/>
        <dsp:cNvSpPr/>
      </dsp:nvSpPr>
      <dsp:spPr>
        <a:xfrm>
          <a:off x="3381669" y="253817"/>
          <a:ext cx="1008454" cy="5835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398759" y="270907"/>
        <a:ext cx="974274" cy="549329"/>
      </dsp:txXfrm>
    </dsp:sp>
    <dsp:sp modelId="{EBFD3AE2-906C-4A77-9486-9D83084D8F33}">
      <dsp:nvSpPr>
        <dsp:cNvPr id="0" name=""/>
        <dsp:cNvSpPr/>
      </dsp:nvSpPr>
      <dsp:spPr>
        <a:xfrm>
          <a:off x="3436795" y="837326"/>
          <a:ext cx="91440" cy="454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7ED4E-B637-41BF-BDBF-ED61D8D2F998}">
      <dsp:nvSpPr>
        <dsp:cNvPr id="0" name=""/>
        <dsp:cNvSpPr/>
      </dsp:nvSpPr>
      <dsp:spPr>
        <a:xfrm>
          <a:off x="3534395" y="1072500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3547223" y="1085328"/>
        <a:ext cx="716634" cy="412309"/>
      </dsp:txXfrm>
    </dsp:sp>
    <dsp:sp modelId="{DC864CB8-8D3B-4466-B662-A684597065B6}">
      <dsp:nvSpPr>
        <dsp:cNvPr id="0" name=""/>
        <dsp:cNvSpPr/>
      </dsp:nvSpPr>
      <dsp:spPr>
        <a:xfrm>
          <a:off x="4541565" y="253817"/>
          <a:ext cx="1000209" cy="6224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559795" y="272047"/>
        <a:ext cx="963749" cy="585967"/>
      </dsp:txXfrm>
    </dsp:sp>
    <dsp:sp modelId="{3B2A3BCB-DAD0-4084-B3EE-2DD1B95E134D}">
      <dsp:nvSpPr>
        <dsp:cNvPr id="0" name=""/>
        <dsp:cNvSpPr/>
      </dsp:nvSpPr>
      <dsp:spPr>
        <a:xfrm>
          <a:off x="4595866" y="876244"/>
          <a:ext cx="91440" cy="415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19C9F-5B9A-4E74-B54E-220C40D3B86C}">
      <dsp:nvSpPr>
        <dsp:cNvPr id="0" name=""/>
        <dsp:cNvSpPr/>
      </dsp:nvSpPr>
      <dsp:spPr>
        <a:xfrm>
          <a:off x="4705988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 тыс..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718816" y="1085303"/>
        <a:ext cx="716634" cy="412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304D-712A-4806-AE48-CB1809625D3F}">
      <dsp:nvSpPr>
        <dsp:cNvPr id="0" name=""/>
        <dsp:cNvSpPr/>
      </dsp:nvSpPr>
      <dsp:spPr>
        <a:xfrm>
          <a:off x="2840" y="253817"/>
          <a:ext cx="1024997" cy="6348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2016  год    (фактическое исполнение)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1435" y="272412"/>
        <a:ext cx="987807" cy="597673"/>
      </dsp:txXfrm>
    </dsp:sp>
    <dsp:sp modelId="{305DCE77-3E22-485A-BC76-EAA785D994C1}">
      <dsp:nvSpPr>
        <dsp:cNvPr id="0" name=""/>
        <dsp:cNvSpPr/>
      </dsp:nvSpPr>
      <dsp:spPr>
        <a:xfrm>
          <a:off x="59620" y="888680"/>
          <a:ext cx="91440" cy="402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6034-C0A5-4FF7-9AE6-7A3CCBFA81CF}">
      <dsp:nvSpPr>
        <dsp:cNvPr id="0" name=""/>
        <dsp:cNvSpPr/>
      </dsp:nvSpPr>
      <dsp:spPr>
        <a:xfrm>
          <a:off x="160217" y="1072475"/>
          <a:ext cx="1071022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665,9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73045" y="1085303"/>
        <a:ext cx="1045366" cy="412309"/>
      </dsp:txXfrm>
    </dsp:sp>
    <dsp:sp modelId="{91723985-619B-452E-A26E-6BE0D8249EFD}">
      <dsp:nvSpPr>
        <dsp:cNvPr id="0" name=""/>
        <dsp:cNvSpPr/>
      </dsp:nvSpPr>
      <dsp:spPr>
        <a:xfrm>
          <a:off x="1267263" y="243755"/>
          <a:ext cx="917183" cy="60200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2017 год (ожидаемое исполнение)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1284895" y="261387"/>
        <a:ext cx="881919" cy="566742"/>
      </dsp:txXfrm>
    </dsp:sp>
    <dsp:sp modelId="{CF0FA6CF-6E5F-494E-8866-2F816D7BF9D1}">
      <dsp:nvSpPr>
        <dsp:cNvPr id="0" name=""/>
        <dsp:cNvSpPr/>
      </dsp:nvSpPr>
      <dsp:spPr>
        <a:xfrm>
          <a:off x="1313261" y="845762"/>
          <a:ext cx="91440" cy="4456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DB2C-0E06-448D-B36D-9B57F2C635D9}">
      <dsp:nvSpPr>
        <dsp:cNvPr id="0" name=""/>
        <dsp:cNvSpPr/>
      </dsp:nvSpPr>
      <dsp:spPr>
        <a:xfrm>
          <a:off x="1424280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88,9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437108" y="1085303"/>
        <a:ext cx="716634" cy="412309"/>
      </dsp:txXfrm>
    </dsp:sp>
    <dsp:sp modelId="{548B0460-A818-476F-B30D-BB744E25DDE0}">
      <dsp:nvSpPr>
        <dsp:cNvPr id="0" name=""/>
        <dsp:cNvSpPr/>
      </dsp:nvSpPr>
      <dsp:spPr>
        <a:xfrm>
          <a:off x="2315492" y="253817"/>
          <a:ext cx="914736" cy="6149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333503" y="271828"/>
        <a:ext cx="878714" cy="578914"/>
      </dsp:txXfrm>
    </dsp:sp>
    <dsp:sp modelId="{867D94C0-F2D4-4B9C-8E8D-AF3C42D8AE5F}">
      <dsp:nvSpPr>
        <dsp:cNvPr id="0" name=""/>
        <dsp:cNvSpPr/>
      </dsp:nvSpPr>
      <dsp:spPr>
        <a:xfrm>
          <a:off x="2361245" y="868754"/>
          <a:ext cx="91440" cy="422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2471635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98,4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484463" y="1085303"/>
        <a:ext cx="716634" cy="412309"/>
      </dsp:txXfrm>
    </dsp:sp>
    <dsp:sp modelId="{75123F70-AB38-4BD5-856D-478DCE51BB5E}">
      <dsp:nvSpPr>
        <dsp:cNvPr id="0" name=""/>
        <dsp:cNvSpPr/>
      </dsp:nvSpPr>
      <dsp:spPr>
        <a:xfrm>
          <a:off x="3381669" y="253817"/>
          <a:ext cx="1008454" cy="5835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398759" y="270907"/>
        <a:ext cx="974274" cy="549329"/>
      </dsp:txXfrm>
    </dsp:sp>
    <dsp:sp modelId="{EBFD3AE2-906C-4A77-9486-9D83084D8F33}">
      <dsp:nvSpPr>
        <dsp:cNvPr id="0" name=""/>
        <dsp:cNvSpPr/>
      </dsp:nvSpPr>
      <dsp:spPr>
        <a:xfrm>
          <a:off x="3436795" y="837326"/>
          <a:ext cx="91440" cy="454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7ED4E-B637-41BF-BDBF-ED61D8D2F998}">
      <dsp:nvSpPr>
        <dsp:cNvPr id="0" name=""/>
        <dsp:cNvSpPr/>
      </dsp:nvSpPr>
      <dsp:spPr>
        <a:xfrm>
          <a:off x="3534395" y="1072500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98,4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3547223" y="1085328"/>
        <a:ext cx="716634" cy="412309"/>
      </dsp:txXfrm>
    </dsp:sp>
    <dsp:sp modelId="{DC864CB8-8D3B-4466-B662-A684597065B6}">
      <dsp:nvSpPr>
        <dsp:cNvPr id="0" name=""/>
        <dsp:cNvSpPr/>
      </dsp:nvSpPr>
      <dsp:spPr>
        <a:xfrm>
          <a:off x="4541565" y="253817"/>
          <a:ext cx="1000209" cy="6224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559795" y="272047"/>
        <a:ext cx="963749" cy="585967"/>
      </dsp:txXfrm>
    </dsp:sp>
    <dsp:sp modelId="{3B2A3BCB-DAD0-4084-B3EE-2DD1B95E134D}">
      <dsp:nvSpPr>
        <dsp:cNvPr id="0" name=""/>
        <dsp:cNvSpPr/>
      </dsp:nvSpPr>
      <dsp:spPr>
        <a:xfrm>
          <a:off x="4595866" y="876244"/>
          <a:ext cx="91440" cy="415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19C9F-5B9A-4E74-B54E-220C40D3B86C}">
      <dsp:nvSpPr>
        <dsp:cNvPr id="0" name=""/>
        <dsp:cNvSpPr/>
      </dsp:nvSpPr>
      <dsp:spPr>
        <a:xfrm>
          <a:off x="4705988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98,4 тыс..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718816" y="1085303"/>
        <a:ext cx="716634" cy="4123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304D-712A-4806-AE48-CB1809625D3F}">
      <dsp:nvSpPr>
        <dsp:cNvPr id="0" name=""/>
        <dsp:cNvSpPr/>
      </dsp:nvSpPr>
      <dsp:spPr>
        <a:xfrm>
          <a:off x="2840" y="253817"/>
          <a:ext cx="1024997" cy="6348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2016  год    (фактическое исполнение)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1435" y="272412"/>
        <a:ext cx="987807" cy="597673"/>
      </dsp:txXfrm>
    </dsp:sp>
    <dsp:sp modelId="{305DCE77-3E22-485A-BC76-EAA785D994C1}">
      <dsp:nvSpPr>
        <dsp:cNvPr id="0" name=""/>
        <dsp:cNvSpPr/>
      </dsp:nvSpPr>
      <dsp:spPr>
        <a:xfrm>
          <a:off x="59620" y="888680"/>
          <a:ext cx="91440" cy="402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6034-C0A5-4FF7-9AE6-7A3CCBFA81CF}">
      <dsp:nvSpPr>
        <dsp:cNvPr id="0" name=""/>
        <dsp:cNvSpPr/>
      </dsp:nvSpPr>
      <dsp:spPr>
        <a:xfrm>
          <a:off x="160217" y="1072475"/>
          <a:ext cx="1071022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69,0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73045" y="1085303"/>
        <a:ext cx="1045366" cy="412309"/>
      </dsp:txXfrm>
    </dsp:sp>
    <dsp:sp modelId="{91723985-619B-452E-A26E-6BE0D8249EFD}">
      <dsp:nvSpPr>
        <dsp:cNvPr id="0" name=""/>
        <dsp:cNvSpPr/>
      </dsp:nvSpPr>
      <dsp:spPr>
        <a:xfrm>
          <a:off x="1267263" y="243755"/>
          <a:ext cx="917183" cy="60200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2017 год (ожидаемое исполнение)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1284895" y="261387"/>
        <a:ext cx="881919" cy="566742"/>
      </dsp:txXfrm>
    </dsp:sp>
    <dsp:sp modelId="{CF0FA6CF-6E5F-494E-8866-2F816D7BF9D1}">
      <dsp:nvSpPr>
        <dsp:cNvPr id="0" name=""/>
        <dsp:cNvSpPr/>
      </dsp:nvSpPr>
      <dsp:spPr>
        <a:xfrm>
          <a:off x="1313261" y="845762"/>
          <a:ext cx="91440" cy="4456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DB2C-0E06-448D-B36D-9B57F2C635D9}">
      <dsp:nvSpPr>
        <dsp:cNvPr id="0" name=""/>
        <dsp:cNvSpPr/>
      </dsp:nvSpPr>
      <dsp:spPr>
        <a:xfrm>
          <a:off x="1424280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0,3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437108" y="1085303"/>
        <a:ext cx="716634" cy="412309"/>
      </dsp:txXfrm>
    </dsp:sp>
    <dsp:sp modelId="{548B0460-A818-476F-B30D-BB744E25DDE0}">
      <dsp:nvSpPr>
        <dsp:cNvPr id="0" name=""/>
        <dsp:cNvSpPr/>
      </dsp:nvSpPr>
      <dsp:spPr>
        <a:xfrm>
          <a:off x="2315492" y="253817"/>
          <a:ext cx="914736" cy="6149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333503" y="271828"/>
        <a:ext cx="878714" cy="578914"/>
      </dsp:txXfrm>
    </dsp:sp>
    <dsp:sp modelId="{867D94C0-F2D4-4B9C-8E8D-AF3C42D8AE5F}">
      <dsp:nvSpPr>
        <dsp:cNvPr id="0" name=""/>
        <dsp:cNvSpPr/>
      </dsp:nvSpPr>
      <dsp:spPr>
        <a:xfrm>
          <a:off x="2361245" y="868754"/>
          <a:ext cx="91440" cy="422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2471635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484463" y="1085303"/>
        <a:ext cx="716634" cy="412309"/>
      </dsp:txXfrm>
    </dsp:sp>
    <dsp:sp modelId="{75123F70-AB38-4BD5-856D-478DCE51BB5E}">
      <dsp:nvSpPr>
        <dsp:cNvPr id="0" name=""/>
        <dsp:cNvSpPr/>
      </dsp:nvSpPr>
      <dsp:spPr>
        <a:xfrm>
          <a:off x="3381669" y="253817"/>
          <a:ext cx="1008454" cy="5835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398759" y="270907"/>
        <a:ext cx="974274" cy="549329"/>
      </dsp:txXfrm>
    </dsp:sp>
    <dsp:sp modelId="{EBFD3AE2-906C-4A77-9486-9D83084D8F33}">
      <dsp:nvSpPr>
        <dsp:cNvPr id="0" name=""/>
        <dsp:cNvSpPr/>
      </dsp:nvSpPr>
      <dsp:spPr>
        <a:xfrm>
          <a:off x="3436795" y="837326"/>
          <a:ext cx="91440" cy="454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7ED4E-B637-41BF-BDBF-ED61D8D2F998}">
      <dsp:nvSpPr>
        <dsp:cNvPr id="0" name=""/>
        <dsp:cNvSpPr/>
      </dsp:nvSpPr>
      <dsp:spPr>
        <a:xfrm>
          <a:off x="3534395" y="1072500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3547223" y="1085328"/>
        <a:ext cx="716634" cy="412309"/>
      </dsp:txXfrm>
    </dsp:sp>
    <dsp:sp modelId="{DC864CB8-8D3B-4466-B662-A684597065B6}">
      <dsp:nvSpPr>
        <dsp:cNvPr id="0" name=""/>
        <dsp:cNvSpPr/>
      </dsp:nvSpPr>
      <dsp:spPr>
        <a:xfrm>
          <a:off x="4541565" y="253817"/>
          <a:ext cx="1000209" cy="6224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559795" y="272047"/>
        <a:ext cx="963749" cy="585967"/>
      </dsp:txXfrm>
    </dsp:sp>
    <dsp:sp modelId="{3B2A3BCB-DAD0-4084-B3EE-2DD1B95E134D}">
      <dsp:nvSpPr>
        <dsp:cNvPr id="0" name=""/>
        <dsp:cNvSpPr/>
      </dsp:nvSpPr>
      <dsp:spPr>
        <a:xfrm>
          <a:off x="4595866" y="876244"/>
          <a:ext cx="91440" cy="415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19C9F-5B9A-4E74-B54E-220C40D3B86C}">
      <dsp:nvSpPr>
        <dsp:cNvPr id="0" name=""/>
        <dsp:cNvSpPr/>
      </dsp:nvSpPr>
      <dsp:spPr>
        <a:xfrm>
          <a:off x="4705988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 тыс..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718816" y="1085303"/>
        <a:ext cx="716634" cy="4123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304D-712A-4806-AE48-CB1809625D3F}">
      <dsp:nvSpPr>
        <dsp:cNvPr id="0" name=""/>
        <dsp:cNvSpPr/>
      </dsp:nvSpPr>
      <dsp:spPr>
        <a:xfrm>
          <a:off x="2840" y="253817"/>
          <a:ext cx="1024997" cy="6348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2016  год    (фактическое исполнение)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1435" y="272412"/>
        <a:ext cx="987807" cy="597673"/>
      </dsp:txXfrm>
    </dsp:sp>
    <dsp:sp modelId="{305DCE77-3E22-485A-BC76-EAA785D994C1}">
      <dsp:nvSpPr>
        <dsp:cNvPr id="0" name=""/>
        <dsp:cNvSpPr/>
      </dsp:nvSpPr>
      <dsp:spPr>
        <a:xfrm>
          <a:off x="59620" y="888680"/>
          <a:ext cx="91440" cy="402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6034-C0A5-4FF7-9AE6-7A3CCBFA81CF}">
      <dsp:nvSpPr>
        <dsp:cNvPr id="0" name=""/>
        <dsp:cNvSpPr/>
      </dsp:nvSpPr>
      <dsp:spPr>
        <a:xfrm>
          <a:off x="160217" y="1072475"/>
          <a:ext cx="1071022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69,0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73045" y="1085303"/>
        <a:ext cx="1045366" cy="412309"/>
      </dsp:txXfrm>
    </dsp:sp>
    <dsp:sp modelId="{91723985-619B-452E-A26E-6BE0D8249EFD}">
      <dsp:nvSpPr>
        <dsp:cNvPr id="0" name=""/>
        <dsp:cNvSpPr/>
      </dsp:nvSpPr>
      <dsp:spPr>
        <a:xfrm>
          <a:off x="1267263" y="243755"/>
          <a:ext cx="917183" cy="60200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2017 год (ожидаемое исполнение)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1284895" y="261387"/>
        <a:ext cx="881919" cy="566742"/>
      </dsp:txXfrm>
    </dsp:sp>
    <dsp:sp modelId="{CF0FA6CF-6E5F-494E-8866-2F816D7BF9D1}">
      <dsp:nvSpPr>
        <dsp:cNvPr id="0" name=""/>
        <dsp:cNvSpPr/>
      </dsp:nvSpPr>
      <dsp:spPr>
        <a:xfrm>
          <a:off x="1313261" y="845762"/>
          <a:ext cx="91440" cy="4456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DB2C-0E06-448D-B36D-9B57F2C635D9}">
      <dsp:nvSpPr>
        <dsp:cNvPr id="0" name=""/>
        <dsp:cNvSpPr/>
      </dsp:nvSpPr>
      <dsp:spPr>
        <a:xfrm>
          <a:off x="1424280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0,3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437108" y="1085303"/>
        <a:ext cx="716634" cy="412309"/>
      </dsp:txXfrm>
    </dsp:sp>
    <dsp:sp modelId="{548B0460-A818-476F-B30D-BB744E25DDE0}">
      <dsp:nvSpPr>
        <dsp:cNvPr id="0" name=""/>
        <dsp:cNvSpPr/>
      </dsp:nvSpPr>
      <dsp:spPr>
        <a:xfrm>
          <a:off x="2315492" y="253817"/>
          <a:ext cx="914736" cy="6149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333503" y="271828"/>
        <a:ext cx="878714" cy="578914"/>
      </dsp:txXfrm>
    </dsp:sp>
    <dsp:sp modelId="{867D94C0-F2D4-4B9C-8E8D-AF3C42D8AE5F}">
      <dsp:nvSpPr>
        <dsp:cNvPr id="0" name=""/>
        <dsp:cNvSpPr/>
      </dsp:nvSpPr>
      <dsp:spPr>
        <a:xfrm>
          <a:off x="2361245" y="868754"/>
          <a:ext cx="91440" cy="422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2471635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484463" y="1085303"/>
        <a:ext cx="716634" cy="412309"/>
      </dsp:txXfrm>
    </dsp:sp>
    <dsp:sp modelId="{75123F70-AB38-4BD5-856D-478DCE51BB5E}">
      <dsp:nvSpPr>
        <dsp:cNvPr id="0" name=""/>
        <dsp:cNvSpPr/>
      </dsp:nvSpPr>
      <dsp:spPr>
        <a:xfrm>
          <a:off x="3381669" y="253817"/>
          <a:ext cx="1008454" cy="5835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398759" y="270907"/>
        <a:ext cx="974274" cy="549329"/>
      </dsp:txXfrm>
    </dsp:sp>
    <dsp:sp modelId="{EBFD3AE2-906C-4A77-9486-9D83084D8F33}">
      <dsp:nvSpPr>
        <dsp:cNvPr id="0" name=""/>
        <dsp:cNvSpPr/>
      </dsp:nvSpPr>
      <dsp:spPr>
        <a:xfrm>
          <a:off x="3436795" y="837326"/>
          <a:ext cx="91440" cy="454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7ED4E-B637-41BF-BDBF-ED61D8D2F998}">
      <dsp:nvSpPr>
        <dsp:cNvPr id="0" name=""/>
        <dsp:cNvSpPr/>
      </dsp:nvSpPr>
      <dsp:spPr>
        <a:xfrm>
          <a:off x="3534395" y="1072500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3547223" y="1085328"/>
        <a:ext cx="716634" cy="412309"/>
      </dsp:txXfrm>
    </dsp:sp>
    <dsp:sp modelId="{DC864CB8-8D3B-4466-B662-A684597065B6}">
      <dsp:nvSpPr>
        <dsp:cNvPr id="0" name=""/>
        <dsp:cNvSpPr/>
      </dsp:nvSpPr>
      <dsp:spPr>
        <a:xfrm>
          <a:off x="4541565" y="253817"/>
          <a:ext cx="1000209" cy="6224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559795" y="272047"/>
        <a:ext cx="963749" cy="585967"/>
      </dsp:txXfrm>
    </dsp:sp>
    <dsp:sp modelId="{3B2A3BCB-DAD0-4084-B3EE-2DD1B95E134D}">
      <dsp:nvSpPr>
        <dsp:cNvPr id="0" name=""/>
        <dsp:cNvSpPr/>
      </dsp:nvSpPr>
      <dsp:spPr>
        <a:xfrm>
          <a:off x="4595866" y="876244"/>
          <a:ext cx="91440" cy="415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19C9F-5B9A-4E74-B54E-220C40D3B86C}">
      <dsp:nvSpPr>
        <dsp:cNvPr id="0" name=""/>
        <dsp:cNvSpPr/>
      </dsp:nvSpPr>
      <dsp:spPr>
        <a:xfrm>
          <a:off x="4705988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 тыс..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718816" y="1085303"/>
        <a:ext cx="716634" cy="4123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304D-712A-4806-AE48-CB1809625D3F}">
      <dsp:nvSpPr>
        <dsp:cNvPr id="0" name=""/>
        <dsp:cNvSpPr/>
      </dsp:nvSpPr>
      <dsp:spPr>
        <a:xfrm>
          <a:off x="2840" y="253817"/>
          <a:ext cx="1024997" cy="6348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2016  год    (фактическое исполнение)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1435" y="272412"/>
        <a:ext cx="987807" cy="597673"/>
      </dsp:txXfrm>
    </dsp:sp>
    <dsp:sp modelId="{305DCE77-3E22-485A-BC76-EAA785D994C1}">
      <dsp:nvSpPr>
        <dsp:cNvPr id="0" name=""/>
        <dsp:cNvSpPr/>
      </dsp:nvSpPr>
      <dsp:spPr>
        <a:xfrm>
          <a:off x="59620" y="888680"/>
          <a:ext cx="91440" cy="402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6034-C0A5-4FF7-9AE6-7A3CCBFA81CF}">
      <dsp:nvSpPr>
        <dsp:cNvPr id="0" name=""/>
        <dsp:cNvSpPr/>
      </dsp:nvSpPr>
      <dsp:spPr>
        <a:xfrm>
          <a:off x="160217" y="1072475"/>
          <a:ext cx="1071022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600,0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73045" y="1085303"/>
        <a:ext cx="1045366" cy="412309"/>
      </dsp:txXfrm>
    </dsp:sp>
    <dsp:sp modelId="{91723985-619B-452E-A26E-6BE0D8249EFD}">
      <dsp:nvSpPr>
        <dsp:cNvPr id="0" name=""/>
        <dsp:cNvSpPr/>
      </dsp:nvSpPr>
      <dsp:spPr>
        <a:xfrm>
          <a:off x="1267263" y="243755"/>
          <a:ext cx="917183" cy="60200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2017 год (ожидаемое исполнение)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1284895" y="261387"/>
        <a:ext cx="881919" cy="566742"/>
      </dsp:txXfrm>
    </dsp:sp>
    <dsp:sp modelId="{CF0FA6CF-6E5F-494E-8866-2F816D7BF9D1}">
      <dsp:nvSpPr>
        <dsp:cNvPr id="0" name=""/>
        <dsp:cNvSpPr/>
      </dsp:nvSpPr>
      <dsp:spPr>
        <a:xfrm>
          <a:off x="1313261" y="845762"/>
          <a:ext cx="91440" cy="4456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DB2C-0E06-448D-B36D-9B57F2C635D9}">
      <dsp:nvSpPr>
        <dsp:cNvPr id="0" name=""/>
        <dsp:cNvSpPr/>
      </dsp:nvSpPr>
      <dsp:spPr>
        <a:xfrm>
          <a:off x="1424280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360,0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437108" y="1085303"/>
        <a:ext cx="716634" cy="412309"/>
      </dsp:txXfrm>
    </dsp:sp>
    <dsp:sp modelId="{548B0460-A818-476F-B30D-BB744E25DDE0}">
      <dsp:nvSpPr>
        <dsp:cNvPr id="0" name=""/>
        <dsp:cNvSpPr/>
      </dsp:nvSpPr>
      <dsp:spPr>
        <a:xfrm>
          <a:off x="2315492" y="253817"/>
          <a:ext cx="914736" cy="6149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333503" y="271828"/>
        <a:ext cx="878714" cy="578914"/>
      </dsp:txXfrm>
    </dsp:sp>
    <dsp:sp modelId="{867D94C0-F2D4-4B9C-8E8D-AF3C42D8AE5F}">
      <dsp:nvSpPr>
        <dsp:cNvPr id="0" name=""/>
        <dsp:cNvSpPr/>
      </dsp:nvSpPr>
      <dsp:spPr>
        <a:xfrm>
          <a:off x="2361245" y="868754"/>
          <a:ext cx="91440" cy="422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2471635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300,0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484463" y="1085303"/>
        <a:ext cx="716634" cy="412309"/>
      </dsp:txXfrm>
    </dsp:sp>
    <dsp:sp modelId="{75123F70-AB38-4BD5-856D-478DCE51BB5E}">
      <dsp:nvSpPr>
        <dsp:cNvPr id="0" name=""/>
        <dsp:cNvSpPr/>
      </dsp:nvSpPr>
      <dsp:spPr>
        <a:xfrm>
          <a:off x="3381669" y="253817"/>
          <a:ext cx="1008454" cy="5835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398759" y="270907"/>
        <a:ext cx="974274" cy="549329"/>
      </dsp:txXfrm>
    </dsp:sp>
    <dsp:sp modelId="{EBFD3AE2-906C-4A77-9486-9D83084D8F33}">
      <dsp:nvSpPr>
        <dsp:cNvPr id="0" name=""/>
        <dsp:cNvSpPr/>
      </dsp:nvSpPr>
      <dsp:spPr>
        <a:xfrm>
          <a:off x="3436795" y="837326"/>
          <a:ext cx="91440" cy="454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7ED4E-B637-41BF-BDBF-ED61D8D2F998}">
      <dsp:nvSpPr>
        <dsp:cNvPr id="0" name=""/>
        <dsp:cNvSpPr/>
      </dsp:nvSpPr>
      <dsp:spPr>
        <a:xfrm>
          <a:off x="3534395" y="1072500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300,0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3547223" y="1085328"/>
        <a:ext cx="716634" cy="412309"/>
      </dsp:txXfrm>
    </dsp:sp>
    <dsp:sp modelId="{DC864CB8-8D3B-4466-B662-A684597065B6}">
      <dsp:nvSpPr>
        <dsp:cNvPr id="0" name=""/>
        <dsp:cNvSpPr/>
      </dsp:nvSpPr>
      <dsp:spPr>
        <a:xfrm>
          <a:off x="4541565" y="253817"/>
          <a:ext cx="1000209" cy="6224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559795" y="272047"/>
        <a:ext cx="963749" cy="585967"/>
      </dsp:txXfrm>
    </dsp:sp>
    <dsp:sp modelId="{3B2A3BCB-DAD0-4084-B3EE-2DD1B95E134D}">
      <dsp:nvSpPr>
        <dsp:cNvPr id="0" name=""/>
        <dsp:cNvSpPr/>
      </dsp:nvSpPr>
      <dsp:spPr>
        <a:xfrm>
          <a:off x="4595866" y="876244"/>
          <a:ext cx="91440" cy="415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19C9F-5B9A-4E74-B54E-220C40D3B86C}">
      <dsp:nvSpPr>
        <dsp:cNvPr id="0" name=""/>
        <dsp:cNvSpPr/>
      </dsp:nvSpPr>
      <dsp:spPr>
        <a:xfrm>
          <a:off x="4705988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300 тыс..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718816" y="1085303"/>
        <a:ext cx="716634" cy="4123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304D-712A-4806-AE48-CB1809625D3F}">
      <dsp:nvSpPr>
        <dsp:cNvPr id="0" name=""/>
        <dsp:cNvSpPr/>
      </dsp:nvSpPr>
      <dsp:spPr>
        <a:xfrm>
          <a:off x="2840" y="253817"/>
          <a:ext cx="1024997" cy="6348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2016  год    (фактическое исполнение)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1435" y="272412"/>
        <a:ext cx="987807" cy="597673"/>
      </dsp:txXfrm>
    </dsp:sp>
    <dsp:sp modelId="{305DCE77-3E22-485A-BC76-EAA785D994C1}">
      <dsp:nvSpPr>
        <dsp:cNvPr id="0" name=""/>
        <dsp:cNvSpPr/>
      </dsp:nvSpPr>
      <dsp:spPr>
        <a:xfrm>
          <a:off x="59620" y="888680"/>
          <a:ext cx="91440" cy="402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6034-C0A5-4FF7-9AE6-7A3CCBFA81CF}">
      <dsp:nvSpPr>
        <dsp:cNvPr id="0" name=""/>
        <dsp:cNvSpPr/>
      </dsp:nvSpPr>
      <dsp:spPr>
        <a:xfrm>
          <a:off x="160217" y="1072475"/>
          <a:ext cx="1071022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242,6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73045" y="1085303"/>
        <a:ext cx="1045366" cy="412309"/>
      </dsp:txXfrm>
    </dsp:sp>
    <dsp:sp modelId="{91723985-619B-452E-A26E-6BE0D8249EFD}">
      <dsp:nvSpPr>
        <dsp:cNvPr id="0" name=""/>
        <dsp:cNvSpPr/>
      </dsp:nvSpPr>
      <dsp:spPr>
        <a:xfrm>
          <a:off x="1267263" y="243755"/>
          <a:ext cx="917183" cy="60200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2017 год (ожидаемое исполнение)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1284895" y="261387"/>
        <a:ext cx="881919" cy="566742"/>
      </dsp:txXfrm>
    </dsp:sp>
    <dsp:sp modelId="{CF0FA6CF-6E5F-494E-8866-2F816D7BF9D1}">
      <dsp:nvSpPr>
        <dsp:cNvPr id="0" name=""/>
        <dsp:cNvSpPr/>
      </dsp:nvSpPr>
      <dsp:spPr>
        <a:xfrm>
          <a:off x="1313261" y="845762"/>
          <a:ext cx="91440" cy="4456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DB2C-0E06-448D-B36D-9B57F2C635D9}">
      <dsp:nvSpPr>
        <dsp:cNvPr id="0" name=""/>
        <dsp:cNvSpPr/>
      </dsp:nvSpPr>
      <dsp:spPr>
        <a:xfrm>
          <a:off x="1424280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227,0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437108" y="1085303"/>
        <a:ext cx="716634" cy="412309"/>
      </dsp:txXfrm>
    </dsp:sp>
    <dsp:sp modelId="{548B0460-A818-476F-B30D-BB744E25DDE0}">
      <dsp:nvSpPr>
        <dsp:cNvPr id="0" name=""/>
        <dsp:cNvSpPr/>
      </dsp:nvSpPr>
      <dsp:spPr>
        <a:xfrm>
          <a:off x="2315492" y="253817"/>
          <a:ext cx="914736" cy="6149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333503" y="271828"/>
        <a:ext cx="878714" cy="578914"/>
      </dsp:txXfrm>
    </dsp:sp>
    <dsp:sp modelId="{867D94C0-F2D4-4B9C-8E8D-AF3C42D8AE5F}">
      <dsp:nvSpPr>
        <dsp:cNvPr id="0" name=""/>
        <dsp:cNvSpPr/>
      </dsp:nvSpPr>
      <dsp:spPr>
        <a:xfrm>
          <a:off x="2361245" y="868754"/>
          <a:ext cx="91440" cy="422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2471635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484463" y="1085303"/>
        <a:ext cx="716634" cy="412309"/>
      </dsp:txXfrm>
    </dsp:sp>
    <dsp:sp modelId="{75123F70-AB38-4BD5-856D-478DCE51BB5E}">
      <dsp:nvSpPr>
        <dsp:cNvPr id="0" name=""/>
        <dsp:cNvSpPr/>
      </dsp:nvSpPr>
      <dsp:spPr>
        <a:xfrm>
          <a:off x="3381669" y="253817"/>
          <a:ext cx="1008454" cy="5835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398759" y="270907"/>
        <a:ext cx="974274" cy="549329"/>
      </dsp:txXfrm>
    </dsp:sp>
    <dsp:sp modelId="{EBFD3AE2-906C-4A77-9486-9D83084D8F33}">
      <dsp:nvSpPr>
        <dsp:cNvPr id="0" name=""/>
        <dsp:cNvSpPr/>
      </dsp:nvSpPr>
      <dsp:spPr>
        <a:xfrm>
          <a:off x="3436795" y="837326"/>
          <a:ext cx="91440" cy="454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7ED4E-B637-41BF-BDBF-ED61D8D2F998}">
      <dsp:nvSpPr>
        <dsp:cNvPr id="0" name=""/>
        <dsp:cNvSpPr/>
      </dsp:nvSpPr>
      <dsp:spPr>
        <a:xfrm>
          <a:off x="3534395" y="1072500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3547223" y="1085328"/>
        <a:ext cx="716634" cy="412309"/>
      </dsp:txXfrm>
    </dsp:sp>
    <dsp:sp modelId="{DC864CB8-8D3B-4466-B662-A684597065B6}">
      <dsp:nvSpPr>
        <dsp:cNvPr id="0" name=""/>
        <dsp:cNvSpPr/>
      </dsp:nvSpPr>
      <dsp:spPr>
        <a:xfrm>
          <a:off x="4541565" y="253817"/>
          <a:ext cx="1000209" cy="6224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559795" y="272047"/>
        <a:ext cx="963749" cy="585967"/>
      </dsp:txXfrm>
    </dsp:sp>
    <dsp:sp modelId="{3B2A3BCB-DAD0-4084-B3EE-2DD1B95E134D}">
      <dsp:nvSpPr>
        <dsp:cNvPr id="0" name=""/>
        <dsp:cNvSpPr/>
      </dsp:nvSpPr>
      <dsp:spPr>
        <a:xfrm>
          <a:off x="4595866" y="876244"/>
          <a:ext cx="91440" cy="415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19C9F-5B9A-4E74-B54E-220C40D3B86C}">
      <dsp:nvSpPr>
        <dsp:cNvPr id="0" name=""/>
        <dsp:cNvSpPr/>
      </dsp:nvSpPr>
      <dsp:spPr>
        <a:xfrm>
          <a:off x="4705988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200 тыс..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718816" y="1085303"/>
        <a:ext cx="716634" cy="4123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304D-712A-4806-AE48-CB1809625D3F}">
      <dsp:nvSpPr>
        <dsp:cNvPr id="0" name=""/>
        <dsp:cNvSpPr/>
      </dsp:nvSpPr>
      <dsp:spPr>
        <a:xfrm>
          <a:off x="2840" y="253817"/>
          <a:ext cx="1024997" cy="6348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2016  год    (фактическое исполнение)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1435" y="272412"/>
        <a:ext cx="987807" cy="597673"/>
      </dsp:txXfrm>
    </dsp:sp>
    <dsp:sp modelId="{305DCE77-3E22-485A-BC76-EAA785D994C1}">
      <dsp:nvSpPr>
        <dsp:cNvPr id="0" name=""/>
        <dsp:cNvSpPr/>
      </dsp:nvSpPr>
      <dsp:spPr>
        <a:xfrm>
          <a:off x="59620" y="888680"/>
          <a:ext cx="91440" cy="402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6034-C0A5-4FF7-9AE6-7A3CCBFA81CF}">
      <dsp:nvSpPr>
        <dsp:cNvPr id="0" name=""/>
        <dsp:cNvSpPr/>
      </dsp:nvSpPr>
      <dsp:spPr>
        <a:xfrm>
          <a:off x="160217" y="1072475"/>
          <a:ext cx="1071022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389,2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73045" y="1085303"/>
        <a:ext cx="1045366" cy="412309"/>
      </dsp:txXfrm>
    </dsp:sp>
    <dsp:sp modelId="{91723985-619B-452E-A26E-6BE0D8249EFD}">
      <dsp:nvSpPr>
        <dsp:cNvPr id="0" name=""/>
        <dsp:cNvSpPr/>
      </dsp:nvSpPr>
      <dsp:spPr>
        <a:xfrm>
          <a:off x="1267263" y="243755"/>
          <a:ext cx="917183" cy="60200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2017 год (ожидаемое исполнение)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1284895" y="261387"/>
        <a:ext cx="881919" cy="566742"/>
      </dsp:txXfrm>
    </dsp:sp>
    <dsp:sp modelId="{CF0FA6CF-6E5F-494E-8866-2F816D7BF9D1}">
      <dsp:nvSpPr>
        <dsp:cNvPr id="0" name=""/>
        <dsp:cNvSpPr/>
      </dsp:nvSpPr>
      <dsp:spPr>
        <a:xfrm>
          <a:off x="1313261" y="845762"/>
          <a:ext cx="91440" cy="4456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DB2C-0E06-448D-B36D-9B57F2C635D9}">
      <dsp:nvSpPr>
        <dsp:cNvPr id="0" name=""/>
        <dsp:cNvSpPr/>
      </dsp:nvSpPr>
      <dsp:spPr>
        <a:xfrm>
          <a:off x="1424280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123,8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437108" y="1085303"/>
        <a:ext cx="716634" cy="412309"/>
      </dsp:txXfrm>
    </dsp:sp>
    <dsp:sp modelId="{548B0460-A818-476F-B30D-BB744E25DDE0}">
      <dsp:nvSpPr>
        <dsp:cNvPr id="0" name=""/>
        <dsp:cNvSpPr/>
      </dsp:nvSpPr>
      <dsp:spPr>
        <a:xfrm>
          <a:off x="2315492" y="253817"/>
          <a:ext cx="914736" cy="6149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333503" y="271828"/>
        <a:ext cx="878714" cy="578914"/>
      </dsp:txXfrm>
    </dsp:sp>
    <dsp:sp modelId="{867D94C0-F2D4-4B9C-8E8D-AF3C42D8AE5F}">
      <dsp:nvSpPr>
        <dsp:cNvPr id="0" name=""/>
        <dsp:cNvSpPr/>
      </dsp:nvSpPr>
      <dsp:spPr>
        <a:xfrm>
          <a:off x="2361245" y="868754"/>
          <a:ext cx="91440" cy="422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2471635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484463" y="1085303"/>
        <a:ext cx="716634" cy="412309"/>
      </dsp:txXfrm>
    </dsp:sp>
    <dsp:sp modelId="{75123F70-AB38-4BD5-856D-478DCE51BB5E}">
      <dsp:nvSpPr>
        <dsp:cNvPr id="0" name=""/>
        <dsp:cNvSpPr/>
      </dsp:nvSpPr>
      <dsp:spPr>
        <a:xfrm>
          <a:off x="3381669" y="253817"/>
          <a:ext cx="1008454" cy="5835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398759" y="270907"/>
        <a:ext cx="974274" cy="549329"/>
      </dsp:txXfrm>
    </dsp:sp>
    <dsp:sp modelId="{EBFD3AE2-906C-4A77-9486-9D83084D8F33}">
      <dsp:nvSpPr>
        <dsp:cNvPr id="0" name=""/>
        <dsp:cNvSpPr/>
      </dsp:nvSpPr>
      <dsp:spPr>
        <a:xfrm>
          <a:off x="3436795" y="837326"/>
          <a:ext cx="91440" cy="454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7ED4E-B637-41BF-BDBF-ED61D8D2F998}">
      <dsp:nvSpPr>
        <dsp:cNvPr id="0" name=""/>
        <dsp:cNvSpPr/>
      </dsp:nvSpPr>
      <dsp:spPr>
        <a:xfrm>
          <a:off x="3534395" y="1072500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3547223" y="1085328"/>
        <a:ext cx="716634" cy="412309"/>
      </dsp:txXfrm>
    </dsp:sp>
    <dsp:sp modelId="{DC864CB8-8D3B-4466-B662-A684597065B6}">
      <dsp:nvSpPr>
        <dsp:cNvPr id="0" name=""/>
        <dsp:cNvSpPr/>
      </dsp:nvSpPr>
      <dsp:spPr>
        <a:xfrm>
          <a:off x="4541565" y="253817"/>
          <a:ext cx="1000209" cy="6224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559795" y="272047"/>
        <a:ext cx="963749" cy="585967"/>
      </dsp:txXfrm>
    </dsp:sp>
    <dsp:sp modelId="{3B2A3BCB-DAD0-4084-B3EE-2DD1B95E134D}">
      <dsp:nvSpPr>
        <dsp:cNvPr id="0" name=""/>
        <dsp:cNvSpPr/>
      </dsp:nvSpPr>
      <dsp:spPr>
        <a:xfrm>
          <a:off x="4595866" y="876244"/>
          <a:ext cx="91440" cy="415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19C9F-5B9A-4E74-B54E-220C40D3B86C}">
      <dsp:nvSpPr>
        <dsp:cNvPr id="0" name=""/>
        <dsp:cNvSpPr/>
      </dsp:nvSpPr>
      <dsp:spPr>
        <a:xfrm>
          <a:off x="4705988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 тыс..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718816" y="1085303"/>
        <a:ext cx="716634" cy="4123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B0460-A818-476F-B30D-BB744E25DDE0}">
      <dsp:nvSpPr>
        <dsp:cNvPr id="0" name=""/>
        <dsp:cNvSpPr/>
      </dsp:nvSpPr>
      <dsp:spPr>
        <a:xfrm>
          <a:off x="421987" y="443"/>
          <a:ext cx="1332755" cy="89595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48229" y="26685"/>
        <a:ext cx="1280271" cy="843468"/>
      </dsp:txXfrm>
    </dsp:sp>
    <dsp:sp modelId="{867D94C0-F2D4-4B9C-8E8D-AF3C42D8AE5F}">
      <dsp:nvSpPr>
        <dsp:cNvPr id="0" name=""/>
        <dsp:cNvSpPr/>
      </dsp:nvSpPr>
      <dsp:spPr>
        <a:xfrm>
          <a:off x="555263" y="896395"/>
          <a:ext cx="94222" cy="4407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649486" y="1018075"/>
          <a:ext cx="1081504" cy="63810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27480,7 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668176" y="1036765"/>
        <a:ext cx="1044124" cy="600728"/>
      </dsp:txXfrm>
    </dsp:sp>
    <dsp:sp modelId="{75123F70-AB38-4BD5-856D-478DCE51BB5E}">
      <dsp:nvSpPr>
        <dsp:cNvPr id="0" name=""/>
        <dsp:cNvSpPr/>
      </dsp:nvSpPr>
      <dsp:spPr>
        <a:xfrm>
          <a:off x="1975390" y="443"/>
          <a:ext cx="1469300" cy="8501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000290" y="25343"/>
        <a:ext cx="1419500" cy="800363"/>
      </dsp:txXfrm>
    </dsp:sp>
    <dsp:sp modelId="{EBFD3AE2-906C-4A77-9486-9D83084D8F33}">
      <dsp:nvSpPr>
        <dsp:cNvPr id="0" name=""/>
        <dsp:cNvSpPr/>
      </dsp:nvSpPr>
      <dsp:spPr>
        <a:xfrm>
          <a:off x="2076600" y="850606"/>
          <a:ext cx="91440" cy="486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7ED4E-B637-41BF-BDBF-ED61D8D2F998}">
      <dsp:nvSpPr>
        <dsp:cNvPr id="0" name=""/>
        <dsp:cNvSpPr/>
      </dsp:nvSpPr>
      <dsp:spPr>
        <a:xfrm>
          <a:off x="2197909" y="1018075"/>
          <a:ext cx="1081504" cy="63810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2377,4 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216599" y="1036765"/>
        <a:ext cx="1044124" cy="600728"/>
      </dsp:txXfrm>
    </dsp:sp>
    <dsp:sp modelId="{DC864CB8-8D3B-4466-B662-A684597065B6}">
      <dsp:nvSpPr>
        <dsp:cNvPr id="0" name=""/>
        <dsp:cNvSpPr/>
      </dsp:nvSpPr>
      <dsp:spPr>
        <a:xfrm>
          <a:off x="3665339" y="443"/>
          <a:ext cx="1457288" cy="90686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691900" y="27004"/>
        <a:ext cx="1404166" cy="853743"/>
      </dsp:txXfrm>
    </dsp:sp>
    <dsp:sp modelId="{3B2A3BCB-DAD0-4084-B3EE-2DD1B95E134D}">
      <dsp:nvSpPr>
        <dsp:cNvPr id="0" name=""/>
        <dsp:cNvSpPr/>
      </dsp:nvSpPr>
      <dsp:spPr>
        <a:xfrm>
          <a:off x="3811068" y="907308"/>
          <a:ext cx="93832" cy="4298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19C9F-5B9A-4E74-B54E-220C40D3B86C}">
      <dsp:nvSpPr>
        <dsp:cNvPr id="0" name=""/>
        <dsp:cNvSpPr/>
      </dsp:nvSpPr>
      <dsp:spPr>
        <a:xfrm>
          <a:off x="3904900" y="1018075"/>
          <a:ext cx="1081504" cy="63810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2009,0  тыс..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3923590" y="1036765"/>
        <a:ext cx="1044124" cy="600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EEF76-6DCF-43A4-A603-C58AA6B2B1F5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FBC9A-372E-4A77-B979-F1E8B37ED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1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FBC9A-372E-4A77-B979-F1E8B37EDCF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0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623BF-813F-4F3A-92D5-1135B149CA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CA6D0-8FA4-460B-A1CF-5EAA29CDAA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4E18C-7F10-4A21-966E-D533285D64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EA564-BB26-4779-9CBA-5266EFA986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3786C-00B9-49C9-89A6-4ED9369DB1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8D3BE-B5B3-43F9-B118-2A01BEE36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241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54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34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44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3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26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16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1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A8DF6-BD5D-447E-AFF7-C774360E0B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A512B-B5A4-43D5-B8FD-1938AA438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73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74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62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623BF-813F-4F3A-92D5-1135B149CA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CA6D0-8FA4-460B-A1CF-5EAA29CDAA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288084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A8DF6-BD5D-447E-AFF7-C774360E0B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A512B-B5A4-43D5-B8FD-1938AA438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6035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9A7E9-EAFB-494C-AE6D-40A637862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1C4C7F2-B47B-4CDF-9B93-50FE85A80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33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20D5B-5D69-48DD-96C2-4162F5A6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607FD-F315-4CEB-9A67-F2713AEA34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9993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1CBE1-7B15-45E5-AE30-E6FD23CC9F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A9D18-9E60-40ED-9A72-AF334BB48B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0785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889D6-71E6-4DFA-B670-7B93A02C09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8069B-0A54-4A25-9748-0EA1AD603C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3468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11526-7D2B-488F-9A96-4EC930146A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F5D76-AE4F-4E19-9E8E-A03503C314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6593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9A7E9-EAFB-494C-AE6D-40A637862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1C4C7F2-B47B-4CDF-9B93-50FE85A80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115BD-1AC3-4B42-8EDC-301FED29F1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DC576-2241-436E-A1AA-6913B4CF0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6567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CA259-DBD4-483D-9D25-2A32ADCEDC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D5EB8-7C13-4B35-9ECD-B481E8BACB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4243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4E18C-7F10-4A21-966E-D533285D64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EA564-BB26-4779-9CBA-5266EFA986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2954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3786C-00B9-49C9-89A6-4ED9369DB1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8D3BE-B5B3-43F9-B118-2A01BEE36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811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20D5B-5D69-48DD-96C2-4162F5A6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607FD-F315-4CEB-9A67-F2713AEA34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1CBE1-7B15-45E5-AE30-E6FD23CC9F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A9D18-9E60-40ED-9A72-AF334BB48B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889D6-71E6-4DFA-B670-7B93A02C09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8069B-0A54-4A25-9748-0EA1AD603C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11526-7D2B-488F-9A96-4EC930146A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F5D76-AE4F-4E19-9E8E-A03503C314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115BD-1AC3-4B42-8EDC-301FED29F1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DC576-2241-436E-A1AA-6913B4CF0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CA259-DBD4-483D-9D25-2A32ADCEDC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D5EB8-7C13-4B35-9ECD-B481E8BACB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9B2720E-2F3E-4DB0-9343-B1AA6A3D5A29}" type="datetimeFigureOut">
              <a:rPr lang="ru-RU" smtClean="0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F575DB-7381-4935-918D-D13F1845B3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C9C3-DD40-498E-974B-2B7542099373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0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9B2720E-2F3E-4DB0-9343-B1AA6A3D5A29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20.02.2018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F575DB-7381-4935-918D-D13F1845B36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89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91264" cy="3456384"/>
          </a:xfrm>
        </p:spPr>
        <p:txBody>
          <a:bodyPr>
            <a:normAutofit/>
          </a:bodyPr>
          <a:lstStyle/>
          <a:p>
            <a:r>
              <a:rPr lang="ru-RU" dirty="0" smtClean="0"/>
              <a:t>Бюджет </a:t>
            </a:r>
            <a:r>
              <a:rPr lang="ru-RU" dirty="0"/>
              <a:t>Тацинского сельского поселения на </a:t>
            </a:r>
            <a:r>
              <a:rPr lang="ru-RU" dirty="0" smtClean="0"/>
              <a:t>2018 </a:t>
            </a:r>
            <a:r>
              <a:rPr lang="ru-RU" dirty="0"/>
              <a:t>год и плановый период </a:t>
            </a:r>
            <a:r>
              <a:rPr lang="ru-RU" dirty="0" smtClean="0"/>
              <a:t>2019 </a:t>
            </a:r>
            <a:r>
              <a:rPr lang="ru-RU" dirty="0"/>
              <a:t>и </a:t>
            </a:r>
            <a:r>
              <a:rPr lang="ru-RU" dirty="0" smtClean="0"/>
              <a:t>2020 </a:t>
            </a:r>
            <a:r>
              <a:rPr lang="ru-RU" dirty="0"/>
              <a:t>годы</a:t>
            </a:r>
          </a:p>
        </p:txBody>
      </p:sp>
      <p:pic>
        <p:nvPicPr>
          <p:cNvPr id="1026" name="Picture 2" descr="C:\Users\User\Desktop\Документы\НПА\ФЛАГИ ГЕРБЫ\ГЕРБ ТСП пр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51216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5876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Налоговые льготы Тацинского сельского поселения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5328592"/>
          </a:xfrm>
        </p:spPr>
        <p:txBody>
          <a:bodyPr>
            <a:normAutofit fontScale="47500" lnSpcReduction="20000"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900" spc="10" dirty="0">
                <a:ea typeface="Times New Roman"/>
              </a:rPr>
              <a:t>Освободить от уплаты земельного налога в отношении земельных участков приобретенных или представленных для жилищного строительства, для личного подсобного хозяйства, садоводства и животноводства, дачного хозяйства следующие категории налогоплательщиков физических лиц:</a:t>
            </a:r>
            <a:endParaRPr lang="ru-RU" sz="2900" dirty="0"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900" spc="10" dirty="0">
                <a:ea typeface="Times New Roman"/>
              </a:rPr>
              <a:t>1) Героев Советского Союза, Героев Российской Федерации, Героев Социалистического труда и полных кавалеров ордена Славы, Трудовой Славы и «За службу Родине в Вооруженных Силах СССР;</a:t>
            </a:r>
            <a:endParaRPr lang="ru-RU" sz="2900" dirty="0"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900" spc="10" dirty="0">
                <a:ea typeface="Times New Roman"/>
              </a:rPr>
              <a:t>2) инвалидов I и II группы;</a:t>
            </a:r>
            <a:endParaRPr lang="ru-RU" sz="2900" dirty="0"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900" spc="10" dirty="0">
                <a:ea typeface="Times New Roman"/>
              </a:rPr>
              <a:t>3) ветеранов Великой Отечественной Войны, инвалидов Великой Отечественной Войны; </a:t>
            </a:r>
            <a:endParaRPr lang="ru-RU" sz="2900" dirty="0"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900" spc="10" dirty="0">
                <a:ea typeface="Times New Roman"/>
              </a:rPr>
              <a:t>4) граждан, подвергшихся воздействию радиации вследствие катастрофы на Чернобыльской АЭС и других радиационных аварий на атомных объектах гражданского или военного назначения, а также в результате испытаний, учений и иных работ, связанных с любыми видами ядерных установок, включая ядерное оружие и космическую технику;</a:t>
            </a:r>
            <a:endParaRPr lang="ru-RU" sz="2900" dirty="0"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900" spc="10" dirty="0">
                <a:ea typeface="Times New Roman"/>
              </a:rPr>
              <a:t>5) граждан Российской Федерации, проживающие на территории Тацинского сельского поселения не менее чем 5 лет, предшествующих дате подачи заявления о бесплатном  предоставлении земельного участка в собственность, имеющие трех и более несовершеннолетних детей и совместно проживающие с ними;</a:t>
            </a:r>
            <a:endParaRPr lang="ru-RU" sz="2900" dirty="0"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900" spc="10" dirty="0">
                <a:ea typeface="Times New Roman"/>
              </a:rPr>
              <a:t>6) граждан Российской Федерации, проживающие на территории Тацинского сельского поселения не менее 5 лет, предшествующих дате подачи заявления о бесплатном предоставлении земельного участка в собственность, имеющих трех и более усыновленных (удочеренных), а также находящихся под опекой и попечительством детей (при условии воспитание этих детей не менее 3 лет), и совместно проживающие с ними.</a:t>
            </a:r>
            <a:endParaRPr lang="ru-RU" sz="2900" dirty="0"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358081"/>
      </p:ext>
    </p:extLst>
  </p:cSld>
  <p:clrMapOvr>
    <a:masterClrMapping/>
  </p:clrMapOvr>
  <p:transition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686800" cy="130100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Налоговые льготы Тацинского сельского поселения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2088232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sz="2600" dirty="0" smtClean="0"/>
              <a:t>Установить </a:t>
            </a:r>
            <a:r>
              <a:rPr lang="ru-RU" sz="2600" dirty="0"/>
              <a:t>ставки налога на имущество физических лиц в зависимости от суммарной инвентаризационной стоимости объектов налогообложения, умноженной на коэффициент-дефлятор (с учетом доли налогоплательщика в праве общей собственности на каждый из таких объектов) в следующих пределах: </a:t>
            </a:r>
            <a:r>
              <a:rPr lang="ru-RU" sz="2600" dirty="0" smtClean="0"/>
              <a:t> (за 2017 год)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510776"/>
              </p:ext>
            </p:extLst>
          </p:nvPr>
        </p:nvGraphicFramePr>
        <p:xfrm>
          <a:off x="683568" y="3356994"/>
          <a:ext cx="8136904" cy="3099046"/>
        </p:xfrm>
        <a:graphic>
          <a:graphicData uri="http://schemas.openxmlformats.org/drawingml/2006/table">
            <a:tbl>
              <a:tblPr firstRow="1" firstCol="1" bandRow="1"/>
              <a:tblGrid>
                <a:gridCol w="5876936"/>
                <a:gridCol w="2259968"/>
              </a:tblGrid>
              <a:tr h="1140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Суммарная инвентаризационная стоимость объектов налогообложения, умноженная на коэффициент-дефлятор (с учетом доли налогоплательщика в праве общей долевой собственности на каждый их таких объектов)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Ставка налога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300 000 рублей (включительно)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 процента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Свыше 300 000 рублей до 500 000 рублей (включительно)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0,3 процента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Свыше 500 000 рублей до 800 000 рублей (включительно)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 процента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Свыше 800 000 рублей до </a:t>
                      </a:r>
                      <a:r>
                        <a:rPr lang="ru-RU" sz="1600" spc="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000 рублей (включительно)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 процента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Свыше </a:t>
                      </a:r>
                      <a:r>
                        <a:rPr lang="ru-RU" sz="1600" spc="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000 рублей до </a:t>
                      </a:r>
                      <a:r>
                        <a:rPr lang="ru-RU" sz="1600" spc="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1 500</a:t>
                      </a: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000 рублей (включительно)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 процента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Свыше </a:t>
                      </a:r>
                      <a:r>
                        <a:rPr lang="ru-RU" sz="1600" spc="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1 500</a:t>
                      </a: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000 рублей до </a:t>
                      </a:r>
                      <a:r>
                        <a:rPr lang="ru-RU" sz="1600" spc="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1 800</a:t>
                      </a: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000 рублей (включительно)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 процента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Свыше </a:t>
                      </a:r>
                      <a:r>
                        <a:rPr lang="ru-RU" sz="1600" spc="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1 800 </a:t>
                      </a: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000 рублей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 процента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707744"/>
      </p:ext>
    </p:extLst>
  </p:cSld>
  <p:clrMapOvr>
    <a:masterClrMapping/>
  </p:clrMapOvr>
  <p:transition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Безвозмездные поступления </a:t>
            </a:r>
            <a:endParaRPr lang="ru-RU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483834"/>
              </p:ext>
            </p:extLst>
          </p:nvPr>
        </p:nvGraphicFramePr>
        <p:xfrm>
          <a:off x="107504" y="1340769"/>
          <a:ext cx="8568951" cy="5241756"/>
        </p:xfrm>
        <a:graphic>
          <a:graphicData uri="http://schemas.openxmlformats.org/drawingml/2006/table">
            <a:tbl>
              <a:tblPr/>
              <a:tblGrid>
                <a:gridCol w="3766381"/>
                <a:gridCol w="1517180"/>
                <a:gridCol w="1578563"/>
                <a:gridCol w="1706827"/>
              </a:tblGrid>
              <a:tr h="1664949">
                <a:tc>
                  <a:txBody>
                    <a:bodyPr/>
                    <a:lstStyle/>
                    <a:p>
                      <a:pPr marR="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Наименование показателей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на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</a:rPr>
                        <a:t>2018 </a:t>
                      </a: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на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</a:rPr>
                        <a:t>2019 </a:t>
                      </a: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на 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</a:rPr>
                        <a:t>2020 </a:t>
                      </a: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</a:rPr>
                        <a:t>1.Доходы – всего,</a:t>
                      </a: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из них: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</a:rPr>
                        <a:t>42770,0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</a:rPr>
                        <a:t>13577,0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</a:rPr>
                        <a:t>13296,1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налоговые доходы и не налоговые доходы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</a:rPr>
                        <a:t>11566,0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</a:rPr>
                        <a:t>10852,7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</a:rPr>
                        <a:t>10940,2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безвозмездные поступления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</a:rPr>
                        <a:t>31204,0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2724,3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</a:rPr>
                        <a:t>2355,9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191314"/>
      </p:ext>
    </p:extLst>
  </p:cSld>
  <p:clrMapOvr>
    <a:masterClrMapping/>
  </p:clrMapOvr>
  <p:transition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СТРУКТУРА НАЛОГОВЫХ И НЕНАЛОГОВЫХ ДОХОДОВ </a:t>
            </a:r>
            <a:br>
              <a:rPr lang="ru-RU" sz="2700" dirty="0"/>
            </a:br>
            <a:r>
              <a:rPr lang="ru-RU" sz="2700" dirty="0" smtClean="0"/>
              <a:t>БЮДЖЕТА </a:t>
            </a:r>
            <a:r>
              <a:rPr lang="ru-RU" sz="2700" dirty="0"/>
              <a:t>В 2018 ГОДУ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195345"/>
              </p:ext>
            </p:extLst>
          </p:nvPr>
        </p:nvGraphicFramePr>
        <p:xfrm>
          <a:off x="395536" y="1268761"/>
          <a:ext cx="829126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509053"/>
      </p:ext>
    </p:extLst>
  </p:cSld>
  <p:clrMapOvr>
    <a:masterClrMapping/>
  </p:clrMapOvr>
  <p:transition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Структура расходов по разделам бюджетной классификации (</a:t>
            </a:r>
            <a:r>
              <a:rPr lang="ru-RU" sz="3200" dirty="0" err="1" smtClean="0">
                <a:solidFill>
                  <a:srgbClr val="FFFF00"/>
                </a:solidFill>
              </a:rPr>
              <a:t>тыс.руб</a:t>
            </a:r>
            <a:r>
              <a:rPr lang="ru-RU" sz="3200" dirty="0" smtClean="0">
                <a:solidFill>
                  <a:srgbClr val="FFFF00"/>
                </a:solidFill>
              </a:rPr>
              <a:t>.)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552207"/>
              </p:ext>
            </p:extLst>
          </p:nvPr>
        </p:nvGraphicFramePr>
        <p:xfrm>
          <a:off x="457200" y="1600200"/>
          <a:ext cx="8219256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4850"/>
      </p:ext>
    </p:extLst>
  </p:cSld>
  <p:clrMapOvr>
    <a:masterClrMapping/>
  </p:clrMapOvr>
  <p:transition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FFFF00"/>
                </a:solidFill>
              </a:rPr>
              <a:t>Структура расходов по разделам бюджетной классификации </a:t>
            </a:r>
            <a:r>
              <a:rPr lang="ru-RU" sz="2900" dirty="0" smtClean="0">
                <a:solidFill>
                  <a:srgbClr val="FFFF00"/>
                </a:solidFill>
              </a:rPr>
              <a:t>2018 </a:t>
            </a:r>
            <a:r>
              <a:rPr lang="ru-RU" sz="2900" dirty="0">
                <a:solidFill>
                  <a:srgbClr val="FFFF00"/>
                </a:solidFill>
              </a:rPr>
              <a:t>год (%)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65114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0813382"/>
      </p:ext>
    </p:extLst>
  </p:cSld>
  <p:clrMapOvr>
    <a:masterClrMapping/>
  </p:clrMapOvr>
  <p:transition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>
                <a:solidFill>
                  <a:srgbClr val="FFFF00"/>
                </a:solidFill>
              </a:rPr>
              <a:t>Структура </a:t>
            </a:r>
            <a:r>
              <a:rPr lang="ru-RU" sz="2900" dirty="0" smtClean="0">
                <a:solidFill>
                  <a:srgbClr val="FFFF00"/>
                </a:solidFill>
              </a:rPr>
              <a:t>муниципальных программ Тацинского поселения на 2018 год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26759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653407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Муниципальная программа Тацинского сельского поселения «Обеспечение общественного порядка и противодействие преступности»</a:t>
            </a:r>
          </a:p>
        </p:txBody>
      </p:sp>
      <p:sp>
        <p:nvSpPr>
          <p:cNvPr id="5" name="Текст 28"/>
          <p:cNvSpPr txBox="1">
            <a:spLocks/>
          </p:cNvSpPr>
          <p:nvPr/>
        </p:nvSpPr>
        <p:spPr bwMode="auto">
          <a:xfrm>
            <a:off x="395536" y="1412776"/>
            <a:ext cx="3038872" cy="504056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6" name="Содержимое 3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48309029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084168" y="319978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164288" y="32465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189044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004048" y="3225428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481576"/>
              </p:ext>
            </p:extLst>
          </p:nvPr>
        </p:nvGraphicFramePr>
        <p:xfrm>
          <a:off x="107504" y="4293096"/>
          <a:ext cx="8856984" cy="2457347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3838028"/>
                <a:gridCol w="1418825"/>
                <a:gridCol w="1285761"/>
                <a:gridCol w="1178001"/>
                <a:gridCol w="1136369"/>
              </a:tblGrid>
              <a:tr h="2932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 целевые показатели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2017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236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граждан, участвующих в деятельности общественных объединений правоохранительной направленности %</a:t>
                      </a:r>
                      <a:endParaRPr kumimoji="0" lang="ru-RU" sz="105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6910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граждан, охваченных мероприятиями, направленными на повышение уровня правового, культурного, нравственного, спортивного и военно-патриотического воспитания, повышение уровня межнациональной терпимости  %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6127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мероприятий, направленных на выявление и уничтожение дикорастущей конопли %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Содержимое 31"/>
          <p:cNvSpPr>
            <a:spLocks noGrp="1"/>
          </p:cNvSpPr>
          <p:nvPr>
            <p:ph sz="quarter" idx="4294967295"/>
          </p:nvPr>
        </p:nvSpPr>
        <p:spPr>
          <a:xfrm>
            <a:off x="140032" y="2043708"/>
            <a:ext cx="3321488" cy="216024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rIns="36000">
            <a:noAutofit/>
          </a:bodyPr>
          <a:lstStyle/>
          <a:p>
            <a:pPr marL="137160" indent="0" algn="just">
              <a:spcAft>
                <a:spcPts val="0"/>
              </a:spcAft>
              <a:buNone/>
            </a:pPr>
            <a:r>
              <a:rPr lang="ru-RU" sz="1200" dirty="0" smtClean="0">
                <a:ea typeface="Times New Roman"/>
              </a:rPr>
              <a:t>-создание </a:t>
            </a:r>
            <a:r>
              <a:rPr lang="ru-RU" sz="1200" dirty="0">
                <a:ea typeface="Times New Roman"/>
              </a:rPr>
              <a:t>условий для распространения среди жителей сельского поселения, работников учреждений, предприятий, организаций информации по антитеррористической тематике, бесперебойная работа видеонаблюдения;</a:t>
            </a:r>
          </a:p>
          <a:p>
            <a:pPr marL="137160" indent="0" algn="just">
              <a:spcAft>
                <a:spcPts val="0"/>
              </a:spcAft>
              <a:buNone/>
            </a:pPr>
            <a:r>
              <a:rPr lang="ru-RU" sz="1200" dirty="0">
                <a:ea typeface="Times New Roman"/>
              </a:rPr>
              <a:t>-</a:t>
            </a:r>
            <a:r>
              <a:rPr lang="ru-RU" sz="1200" dirty="0" smtClean="0">
                <a:ea typeface="Times New Roman"/>
              </a:rPr>
              <a:t>создание </a:t>
            </a:r>
            <a:r>
              <a:rPr lang="ru-RU" sz="1200" dirty="0">
                <a:ea typeface="Times New Roman"/>
              </a:rPr>
              <a:t>условий для работы по профилактике правонарушений общественного порядка;</a:t>
            </a:r>
          </a:p>
          <a:p>
            <a:pPr marL="137160" indent="0">
              <a:buNone/>
            </a:pPr>
            <a:r>
              <a:rPr lang="ru-RU" sz="1200" dirty="0">
                <a:ea typeface="Times New Roman"/>
              </a:rPr>
              <a:t>-</a:t>
            </a:r>
            <a:r>
              <a:rPr lang="ru-RU" sz="1200" dirty="0" smtClean="0">
                <a:ea typeface="Times New Roman"/>
              </a:rPr>
              <a:t>совершенствование </a:t>
            </a:r>
            <a:r>
              <a:rPr lang="ru-RU" sz="1200" dirty="0">
                <a:ea typeface="Times New Roman"/>
              </a:rPr>
              <a:t>антинаркотической пропаганды</a:t>
            </a:r>
            <a:endParaRPr kumimoji="0" lang="ru-RU" sz="12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4707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Муниципальная программа Тацинского сельского поселения «Защита населения и территории от чрезвычайных ситуаций, обеспечение пожарной безопасности и безопасности на водных объектах»</a:t>
            </a:r>
          </a:p>
        </p:txBody>
      </p:sp>
      <p:sp>
        <p:nvSpPr>
          <p:cNvPr id="4" name="Текст 28"/>
          <p:cNvSpPr txBox="1">
            <a:spLocks/>
          </p:cNvSpPr>
          <p:nvPr/>
        </p:nvSpPr>
        <p:spPr bwMode="auto">
          <a:xfrm>
            <a:off x="395536" y="1412776"/>
            <a:ext cx="3038872" cy="504056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>
            <a:spLocks noGrp="1"/>
          </p:cNvSpPr>
          <p:nvPr>
            <p:ph sz="quarter" idx="4294967295"/>
          </p:nvPr>
        </p:nvSpPr>
        <p:spPr>
          <a:xfrm>
            <a:off x="140032" y="2043708"/>
            <a:ext cx="3321488" cy="216024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rIns="36000">
            <a:noAutofit/>
          </a:bodyPr>
          <a:lstStyle/>
          <a:p>
            <a:pPr marL="137160" indent="0" algn="just">
              <a:spcAft>
                <a:spcPts val="0"/>
              </a:spcAft>
              <a:buNone/>
            </a:pPr>
            <a:r>
              <a:rPr lang="ru-RU" sz="1200" dirty="0" smtClean="0">
                <a:ea typeface="Times New Roman"/>
              </a:rPr>
              <a:t>-</a:t>
            </a:r>
            <a:r>
              <a:rPr lang="ru-RU" sz="1200" dirty="0">
                <a:ea typeface="Times New Roman"/>
              </a:rPr>
              <a:t>уменьшение количества пожаров, снижение рисков возникновения и смягчение последствий чрезвычайных ситуаций;</a:t>
            </a:r>
            <a:endParaRPr lang="ru-RU" sz="900" dirty="0">
              <a:ea typeface="Times New Roman"/>
            </a:endParaRPr>
          </a:p>
          <a:p>
            <a:pPr marL="137160" indent="0" algn="just">
              <a:spcAft>
                <a:spcPts val="0"/>
              </a:spcAft>
              <a:buNone/>
            </a:pPr>
            <a:r>
              <a:rPr lang="ru-RU" sz="1200" dirty="0">
                <a:ea typeface="Times New Roman"/>
              </a:rPr>
              <a:t>- снижение числа травмированных и погибших на пожарах и сокращение материальных потерь от пожаров;</a:t>
            </a:r>
            <a:endParaRPr lang="ru-RU" sz="900" dirty="0">
              <a:ea typeface="Times New Roman"/>
            </a:endParaRPr>
          </a:p>
          <a:p>
            <a:pPr marL="137160" indent="0" algn="just">
              <a:spcAft>
                <a:spcPts val="0"/>
              </a:spcAft>
              <a:buNone/>
            </a:pPr>
            <a:r>
              <a:rPr lang="ru-RU" sz="1200" dirty="0">
                <a:ea typeface="Times New Roman"/>
              </a:rPr>
              <a:t>- улучшение работы по предупреждению правонарушений на водных объектах;</a:t>
            </a:r>
            <a:endParaRPr lang="ru-RU" sz="900" dirty="0">
              <a:ea typeface="Times New Roman"/>
            </a:endParaRPr>
          </a:p>
          <a:p>
            <a:pPr marL="137160" indent="0">
              <a:buNone/>
            </a:pPr>
            <a:r>
              <a:rPr lang="ru-RU" sz="1200" dirty="0">
                <a:ea typeface="Times New Roman"/>
              </a:rPr>
              <a:t>- создание резервов (запасов) материальных ресурсов для ликвидации чрезвычайных ситуаций </a:t>
            </a:r>
            <a:endParaRPr kumimoji="0" lang="ru-RU" sz="12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998521"/>
              </p:ext>
            </p:extLst>
          </p:nvPr>
        </p:nvGraphicFramePr>
        <p:xfrm>
          <a:off x="107504" y="4293096"/>
          <a:ext cx="8856984" cy="2293635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3838028"/>
                <a:gridCol w="1418825"/>
                <a:gridCol w="1285761"/>
                <a:gridCol w="1178001"/>
                <a:gridCol w="1136369"/>
              </a:tblGrid>
              <a:tr h="2932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 целевые показатели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2017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23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выездов пожарных и спасательных подразделений на пожары, чрезвычайные ситуации и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происшествия, ед.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691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спасенных людей, и которым оказана помощь при пожарах, чрезвычайных ситуациях и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происшествиях, %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612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Охват населения оповещаемого региональной системой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оповещения,%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Содержимое 3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14709286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Стрелка вниз 13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901704" y="3212728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084168" y="3212728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09228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824440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726917"/>
      </p:ext>
    </p:extLst>
  </p:cSld>
  <p:clrMapOvr>
    <a:masterClrMapping/>
  </p:clrMapOvr>
  <p:transition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Основные задачи муниципальной программы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7416824" cy="1080120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Georgia"/>
              </a:rPr>
              <a:t> обеспечение эффективного предупреждения, деятельности  и ликвидации чрезвычайных 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Georgia"/>
              </a:rPr>
              <a:t>ситуаций </a:t>
            </a:r>
            <a:r>
              <a:rPr lang="ru-RU" sz="1400" b="1" kern="0" dirty="0">
                <a:solidFill>
                  <a:sysClr val="windowText" lastClr="000000"/>
                </a:solidFill>
                <a:latin typeface="Georgia"/>
              </a:rPr>
              <a:t>природного и техногенного характера, пожаров, происшествий на водных объектах, а также ликвидации последствий 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Georgia"/>
              </a:rPr>
              <a:t>террористических </a:t>
            </a:r>
            <a:r>
              <a:rPr lang="ru-RU" sz="1400" b="1" kern="0" dirty="0">
                <a:solidFill>
                  <a:sysClr val="windowText" lastClr="000000"/>
                </a:solidFill>
                <a:latin typeface="Georgia"/>
              </a:rPr>
              <a:t>акций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492896"/>
            <a:ext cx="7344816" cy="1008111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="1" dirty="0">
                <a:solidFill>
                  <a:schemeClr val="bg1"/>
                </a:solidFill>
                <a:latin typeface="+mj-lt"/>
                <a:ea typeface="Times New Roman"/>
              </a:rPr>
              <a:t>обеспечение и поддержание высокой готовности сил и средств систем гражданской обороны, защиты населения и территорий от чрезвычайных ситуаций природного и техно-генного характера, обеспечения пожарной безопасности и безопасности людей на водных объектах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0420" y="3799766"/>
            <a:ext cx="6140052" cy="504055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Georgia"/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развитие системы обеспечения промышленной безопасности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/>
            </a:endParaRPr>
          </a:p>
        </p:txBody>
      </p:sp>
      <p:pic>
        <p:nvPicPr>
          <p:cNvPr id="7" name="Picture 1" descr="\\Zem\общая папка\ФОТО 2016\пожары\IMG_98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38213"/>
            <a:ext cx="2592288" cy="2081907"/>
          </a:xfrm>
          <a:prstGeom prst="rect">
            <a:avLst/>
          </a:prstGeom>
          <a:noFill/>
        </p:spPr>
      </p:pic>
      <p:pic>
        <p:nvPicPr>
          <p:cNvPr id="8" name="Picture 2" descr="\\Zem\общая папка\лена\социалка фото\IMG_1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638" y="4488904"/>
            <a:ext cx="3206730" cy="201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5287229"/>
      </p:ext>
    </p:extLst>
  </p:cSld>
  <p:clrMapOvr>
    <a:masterClrMapping/>
  </p:clrMapOvr>
  <p:transition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7"/>
          <p:cNvSpPr>
            <a:spLocks noChangeArrowheads="1"/>
          </p:cNvSpPr>
          <p:nvPr/>
        </p:nvSpPr>
        <p:spPr bwMode="gray">
          <a:xfrm>
            <a:off x="467544" y="332657"/>
            <a:ext cx="8208912" cy="14401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Основа формирования </a:t>
            </a:r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местного</a:t>
            </a:r>
            <a:endParaRPr lang="ru-RU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бюджета на 2018 год и на плановый </a:t>
            </a:r>
          </a:p>
          <a:p>
            <a:pPr algn="ctr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период 2019 и 2020 года 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gray">
          <a:xfrm>
            <a:off x="1763688" y="1777483"/>
            <a:ext cx="5759450" cy="1435494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0099CC"/>
              </a:gs>
              <a:gs pos="100000">
                <a:srgbClr val="0099CC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3501008"/>
            <a:ext cx="2304256" cy="2736304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прогноз 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социально-экономического      развития Тацинского   сельского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поселения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(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Постановление администрации Тацинского сельского поселения от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26.06.2017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№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195)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59832" y="3501008"/>
            <a:ext cx="2521028" cy="2740564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Муниципальные программы Тацинского сельского поселения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84168" y="3501008"/>
            <a:ext cx="2521028" cy="2736304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основные направления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бюджетной и налоговой политики Тацинского сельского поселения на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2018-2020 годы (постановление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Главы Тацинского сельского поселения  от 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Calibri"/>
              </a:rPr>
              <a:t>29.09.2017г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. №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264)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58253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12474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М</a:t>
            </a:r>
            <a:r>
              <a:rPr lang="ru-RU" sz="2000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униципальная программа «Управление </a:t>
            </a:r>
            <a:r>
              <a:rPr lang="ru-RU" sz="20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муниципальными финансами и создание условий для эффективного управления муниципальными финансами»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2555776" y="1124744"/>
            <a:ext cx="4186808" cy="432048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79512" y="1628800"/>
            <a:ext cx="8752448" cy="1296144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None/>
            </a:pPr>
            <a:r>
              <a:rPr lang="ru-RU" sz="1200" dirty="0" smtClean="0">
                <a:ea typeface="Times New Roman"/>
              </a:rPr>
              <a:t>1. </a:t>
            </a:r>
            <a:r>
              <a:rPr lang="ru-RU" sz="1400" dirty="0" smtClean="0">
                <a:ea typeface="Times New Roman"/>
              </a:rPr>
              <a:t>Создание </a:t>
            </a:r>
            <a:r>
              <a:rPr lang="ru-RU" sz="1400" dirty="0">
                <a:ea typeface="Times New Roman"/>
              </a:rPr>
              <a:t>условий для обеспечения долгосрочной сбалансированности и устойчивости местного бюджета</a:t>
            </a:r>
          </a:p>
          <a:p>
            <a:pPr marL="137160" indent="0" algn="just">
              <a:buNone/>
            </a:pPr>
            <a:r>
              <a:rPr lang="ru-RU" sz="1400" dirty="0">
                <a:ea typeface="Times New Roman"/>
              </a:rPr>
              <a:t>2. Формирование расходных обязательств с учетом их оптимизации и повышения эффективности</a:t>
            </a:r>
          </a:p>
          <a:p>
            <a:pPr marL="137160" indent="0" algn="just">
              <a:buNone/>
            </a:pPr>
            <a:r>
              <a:rPr lang="ru-RU" sz="1400" dirty="0">
                <a:ea typeface="Times New Roman"/>
              </a:rPr>
              <a:t>3. Нормативное правовое регулирование бюджетного процесса, своевременная и качественная подготовка проекта решения о бюджете поселения на очередной финансовый год и плановый период.</a:t>
            </a:r>
          </a:p>
          <a:p>
            <a:pPr marL="137160" indent="0" algn="just">
              <a:buNone/>
            </a:pPr>
            <a:r>
              <a:rPr lang="ru-RU" sz="1400" dirty="0">
                <a:ea typeface="Times New Roman"/>
              </a:rPr>
              <a:t>4. Организация исполнения местного бюджета, формирование бюджетной отчетности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967335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Целевые индикаторы и показатели муниципальной программы Тацинского сельского поселения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3248" y="3717032"/>
            <a:ext cx="6462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1. Объем налоговых и неналоговых доходов консолидируемого бюджета Тацинского сельского поселения, </a:t>
            </a:r>
            <a:r>
              <a:rPr lang="ru-RU" dirty="0" err="1">
                <a:latin typeface="Times New Roman"/>
                <a:ea typeface="Calibri"/>
              </a:rPr>
              <a:t>тыс.рублей</a:t>
            </a:r>
            <a:endParaRPr lang="ru-RU" sz="1100" dirty="0">
              <a:latin typeface="Courier New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2. Доля расходов местного бюджета, формируемых в рамках муниципальных программ поселения, в общем объеме расходов местного бюджета, процентов</a:t>
            </a:r>
            <a:endParaRPr lang="ru-RU" sz="1100" dirty="0">
              <a:latin typeface="Courier New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 3. Своевременное внесение проекта решения о бюджете поселения на очередной финансовый год и плановый период и об отчете об исполнении  бюджета поселения, в сроки, установленные БК РФ, да/нет.</a:t>
            </a:r>
            <a:endParaRPr lang="ru-RU" sz="1100" dirty="0">
              <a:latin typeface="Courier New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4. Исполнение расходных обязательств поселения, %.</a:t>
            </a:r>
            <a:endParaRPr lang="ru-RU" sz="1100" dirty="0">
              <a:effectLst/>
              <a:latin typeface="Courier New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794979"/>
      </p:ext>
    </p:extLst>
  </p:cSld>
  <p:clrMapOvr>
    <a:masterClrMapping/>
  </p:clrMapOvr>
  <p:transition>
    <p:strip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Муниципальная программа Тацинского сельского поселения «Обеспечение качественными жилищно-коммунальными услугами населения Тацинского поселения»</a:t>
            </a: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611560" y="1700808"/>
            <a:ext cx="2674640" cy="532656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043708"/>
            <a:ext cx="3321488" cy="216024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Font typeface="Wingdings 2"/>
              <a:buNone/>
            </a:pPr>
            <a:r>
              <a:rPr lang="ru-RU" sz="1200" smtClean="0">
                <a:ea typeface="Times New Roman"/>
              </a:rPr>
              <a:t>-создание условий для распространения среди жителей сельского поселения, работников учреждений, предприятий, организаций информации по антитеррористической тематике, бесперебойная работа видеонаблюдения;</a:t>
            </a:r>
          </a:p>
          <a:p>
            <a:pPr marL="137160" indent="0" algn="just">
              <a:buFont typeface="Wingdings 2"/>
              <a:buNone/>
            </a:pPr>
            <a:r>
              <a:rPr lang="ru-RU" sz="1200" smtClean="0">
                <a:ea typeface="Times New Roman"/>
              </a:rPr>
              <a:t>-создание условий для работы по профилактике правонарушений общественного порядка;</a:t>
            </a:r>
          </a:p>
          <a:p>
            <a:pPr marL="137160" indent="0">
              <a:buFont typeface="Wingdings 2"/>
              <a:buNone/>
            </a:pPr>
            <a:r>
              <a:rPr lang="ru-RU" sz="1200" smtClean="0">
                <a:ea typeface="Times New Roman"/>
              </a:rPr>
              <a:t>-совершенствование антинаркотической пропаганды</a:t>
            </a:r>
            <a:endParaRPr lang="ru-RU" sz="12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550362"/>
              </p:ext>
            </p:extLst>
          </p:nvPr>
        </p:nvGraphicFramePr>
        <p:xfrm>
          <a:off x="107504" y="4293096"/>
          <a:ext cx="8856984" cy="2457347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3838028"/>
                <a:gridCol w="1418825"/>
                <a:gridCol w="1285761"/>
                <a:gridCol w="1178001"/>
                <a:gridCol w="1136369"/>
              </a:tblGrid>
              <a:tr h="2932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 целевые показатели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2017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236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граждан, участвующих в деятельности общественных объединений правоохранительной направленности %</a:t>
                      </a:r>
                      <a:endParaRPr kumimoji="0" lang="ru-RU" sz="105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6910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граждан, охваченных мероприятиями, направленными на повышение уровня правового, культурного, нравственного, спортивного и военно-патриотического воспитания, повышение уровня межнациональной терпимости  %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6127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мероприятий, направленных на выявление и уничтожение дикорастущей конопли %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798430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93930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08416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16428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24440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138147"/>
      </p:ext>
    </p:extLst>
  </p:cSld>
  <p:clrMapOvr>
    <a:masterClrMapping/>
  </p:clrMapOvr>
  <p:transition>
    <p:strip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Муниципальная программа Тацинского сельского поселения </a:t>
            </a:r>
            <a:r>
              <a:rPr lang="ru-RU" sz="2000" dirty="0" smtClean="0">
                <a:solidFill>
                  <a:srgbClr val="FFFF00"/>
                </a:solidFill>
              </a:rPr>
              <a:t>  «Благоустройство</a:t>
            </a:r>
            <a:r>
              <a:rPr lang="ru-RU" sz="2000" dirty="0">
                <a:solidFill>
                  <a:srgbClr val="FFFF00"/>
                </a:solidFill>
              </a:rPr>
              <a:t>»</a:t>
            </a: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539552" y="1628800"/>
            <a:ext cx="2530624" cy="604664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043708"/>
            <a:ext cx="3321488" cy="216024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Font typeface="Wingdings 2"/>
              <a:buNone/>
            </a:pPr>
            <a:r>
              <a:rPr lang="ru-RU" sz="1200" smtClean="0">
                <a:ea typeface="Times New Roman"/>
              </a:rPr>
              <a:t>-создание условий для распространения среди жителей сельского поселения, работников учреждений, предприятий, организаций информации по антитеррористической тематике, бесперебойная работа видеонаблюдения;</a:t>
            </a:r>
          </a:p>
          <a:p>
            <a:pPr marL="137160" indent="0" algn="just">
              <a:buFont typeface="Wingdings 2"/>
              <a:buNone/>
            </a:pPr>
            <a:r>
              <a:rPr lang="ru-RU" sz="1200" smtClean="0">
                <a:ea typeface="Times New Roman"/>
              </a:rPr>
              <a:t>-создание условий для работы по профилактике правонарушений общественного порядка;</a:t>
            </a:r>
          </a:p>
          <a:p>
            <a:pPr marL="137160" indent="0">
              <a:buFont typeface="Wingdings 2"/>
              <a:buNone/>
            </a:pPr>
            <a:r>
              <a:rPr lang="ru-RU" sz="1200" smtClean="0">
                <a:ea typeface="Times New Roman"/>
              </a:rPr>
              <a:t>-совершенствование антинаркотической пропаганды</a:t>
            </a:r>
            <a:endParaRPr lang="ru-RU" sz="12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906747"/>
              </p:ext>
            </p:extLst>
          </p:nvPr>
        </p:nvGraphicFramePr>
        <p:xfrm>
          <a:off x="251520" y="4293096"/>
          <a:ext cx="8712968" cy="2352372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3694012"/>
                <a:gridCol w="1418825"/>
                <a:gridCol w="1285761"/>
                <a:gridCol w="1178001"/>
                <a:gridCol w="1136369"/>
              </a:tblGrid>
              <a:tr h="2932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 целевые показатели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2017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82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выездов пожарных и спасательных подразделений на пожары, чрезвычайные ситуации и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происшествия, ед.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691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спасенных людей, и которым оказана помощь при пожарах, чрезвычайных ситуациях и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происшествиях, %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612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Охват населения оповещаемого региональной системой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оповещения,%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798430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901704" y="32338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940152" y="32338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09228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260680" y="32338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026083"/>
      </p:ext>
    </p:extLst>
  </p:cSld>
  <p:clrMapOvr>
    <a:masterClrMapping/>
  </p:clrMapOvr>
  <p:transition>
    <p:strip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990741"/>
      </p:ext>
    </p:extLst>
  </p:cSld>
  <p:clrMapOvr>
    <a:masterClrMapping/>
  </p:clrMapOvr>
  <p:transition>
    <p:strip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Муниципальная программа Тацинского сельского поселения «Развитие культуры»</a:t>
            </a: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319440" y="1196752"/>
            <a:ext cx="2962672" cy="748680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043708"/>
            <a:ext cx="3321488" cy="216024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bg1"/>
                </a:solidFill>
                <a:ea typeface="Times New Roman"/>
              </a:rPr>
              <a:t>-Развитие </a:t>
            </a:r>
            <a:r>
              <a:rPr lang="ru-RU" sz="1600" dirty="0">
                <a:solidFill>
                  <a:schemeClr val="bg1"/>
                </a:solidFill>
                <a:ea typeface="Times New Roman"/>
              </a:rPr>
              <a:t>культурного  потенциала личности и общества. </a:t>
            </a:r>
          </a:p>
          <a:p>
            <a:pPr marL="137160" indent="0">
              <a:buNone/>
            </a:pPr>
            <a:r>
              <a:rPr lang="ru-RU" sz="1600" dirty="0">
                <a:solidFill>
                  <a:schemeClr val="bg1"/>
                </a:solidFill>
                <a:ea typeface="Times New Roman"/>
              </a:rPr>
              <a:t>-</a:t>
            </a:r>
            <a:r>
              <a:rPr lang="ru-RU" sz="1600" dirty="0" smtClean="0">
                <a:solidFill>
                  <a:schemeClr val="bg1"/>
                </a:solidFill>
                <a:ea typeface="Times New Roman"/>
              </a:rPr>
              <a:t>Реализация </a:t>
            </a:r>
            <a:r>
              <a:rPr lang="ru-RU" sz="1600" dirty="0">
                <a:solidFill>
                  <a:schemeClr val="bg1"/>
                </a:solidFill>
                <a:ea typeface="Times New Roman"/>
              </a:rPr>
              <a:t>стратегической роли культуры как духовно-нравственного основания развития личности и государства, единства российского общества </a:t>
            </a:r>
            <a:endParaRPr lang="ru-RU" sz="1600" i="1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550362"/>
              </p:ext>
            </p:extLst>
          </p:nvPr>
        </p:nvGraphicFramePr>
        <p:xfrm>
          <a:off x="107504" y="4293096"/>
          <a:ext cx="8856984" cy="2457347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3838028"/>
                <a:gridCol w="1418825"/>
                <a:gridCol w="1285761"/>
                <a:gridCol w="1178001"/>
                <a:gridCol w="1136369"/>
              </a:tblGrid>
              <a:tr h="2932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 целевые показатели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2017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236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граждан, участвующих в деятельности общественных объединений правоохранительной направленности %</a:t>
                      </a:r>
                      <a:endParaRPr kumimoji="0" lang="ru-RU" sz="105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6910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граждан, охваченных мероприятиями, направленными на повышение уровня правового, культурного, нравственного, спортивного и военно-патриотического воспитания, повышение уровня межнациональной терпимости  %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6127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мероприятий, направленных на выявление и уничтожение дикорастущей конопли %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803853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932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940152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16428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269312" y="32338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117933"/>
      </p:ext>
    </p:extLst>
  </p:cSld>
  <p:clrMapOvr>
    <a:masterClrMapping/>
  </p:clrMapOvr>
  <p:transition>
    <p:strip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0" cap="all" spc="0" normalizeH="0" baseline="0" noProof="0" dirty="0" smtClean="0">
                <a:ln w="0">
                  <a:solidFill>
                    <a:srgbClr val="1F497D">
                      <a:lumMod val="75000"/>
                    </a:srgbClr>
                  </a:solidFill>
                </a:ln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ЗАДАЧИ и мероприятия  муниципальной программы</a:t>
            </a:r>
            <a:endParaRPr kumimoji="0" lang="ru-RU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196752"/>
            <a:ext cx="7920880" cy="936104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kumimoji="0" lang="ru-RU" sz="1600" b="0" i="0" u="none" strike="noStrike" kern="0" cap="none" spc="0" normalizeH="0" baseline="0" noProof="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>Создание единого культурного пространства Тацинского сельского поселения, обеспечение доступа граждан к культурным ценностям и участию в культурной жизни, реализация творческого потенциала нации;</a:t>
            </a:r>
            <a:endParaRPr lang="ru-RU" sz="11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4509120"/>
            <a:ext cx="3817068" cy="1224136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kumimoji="0" lang="ru-RU" sz="1600" b="0" i="0" u="none" strike="noStrike" kern="0" cap="none" spc="0" normalizeH="0" baseline="0" noProof="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>Эффективное использование средств местного бюджета Тацинского сельского поселения.</a:t>
            </a:r>
            <a:endParaRPr lang="ru-RU" sz="11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7" name="Picture 2" descr="C:\Users\Администрация\Documents\изображения\ФОТО 2017\митинг 09.05.2017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11760"/>
            <a:ext cx="2943895" cy="1978992"/>
          </a:xfrm>
          <a:prstGeom prst="rect">
            <a:avLst/>
          </a:prstGeom>
          <a:noFill/>
        </p:spPr>
      </p:pic>
      <p:pic>
        <p:nvPicPr>
          <p:cNvPr id="8" name="Picture 1" descr="C:\Users\Администрация\Documents\изображения\ФОТО 2017\день защиты детей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2301" y="2473164"/>
            <a:ext cx="2438271" cy="1656184"/>
          </a:xfrm>
          <a:prstGeom prst="rect">
            <a:avLst/>
          </a:prstGeom>
          <a:noFill/>
        </p:spPr>
      </p:pic>
      <p:pic>
        <p:nvPicPr>
          <p:cNvPr id="9" name="Picture 3" descr="C:\Users\Администрация\Documents\изображения\ФОТО 2017\день защиты детей\IMG_32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509120"/>
            <a:ext cx="2954607" cy="2017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7196261"/>
      </p:ext>
    </p:extLst>
  </p:cSld>
  <p:clrMapOvr>
    <a:masterClrMapping/>
  </p:clrMapOvr>
  <p:transition>
    <p:strip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FFFF00"/>
                </a:solidFill>
              </a:rPr>
              <a:t>Муниципальная программа Тацинского сельского поселения «Развитие физической культуры и спорта»</a:t>
            </a:r>
            <a:endParaRPr lang="ru-RU" dirty="0"/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247432" y="1412652"/>
            <a:ext cx="3106688" cy="604664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043708"/>
            <a:ext cx="3321488" cy="216024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200" dirty="0" smtClean="0">
                <a:ea typeface="Times New Roman"/>
              </a:rPr>
              <a:t>-</a:t>
            </a:r>
            <a:r>
              <a:rPr lang="ru-RU" sz="1200" dirty="0">
                <a:ea typeface="Times New Roman"/>
              </a:rPr>
              <a:t>Создание условий, обеспечивающих повышение мотивации жителей Тацинского поселения к регулярным занятиям физической культурой и спортом и ведению здорового образа жизни;</a:t>
            </a:r>
            <a:endParaRPr lang="ru-RU" sz="1000" dirty="0">
              <a:ea typeface="Times New Roman"/>
            </a:endParaRPr>
          </a:p>
          <a:p>
            <a:pPr marL="137160" indent="0">
              <a:buNone/>
            </a:pPr>
            <a:r>
              <a:rPr lang="ru-RU" sz="1200" dirty="0">
                <a:ea typeface="Times New Roman"/>
              </a:rPr>
              <a:t>- Развитие физической культуры и спорта среди различных групп населения Тацинского поселения.</a:t>
            </a:r>
            <a:endParaRPr lang="ru-RU" sz="12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227141"/>
              </p:ext>
            </p:extLst>
          </p:nvPr>
        </p:nvGraphicFramePr>
        <p:xfrm>
          <a:off x="140032" y="4365104"/>
          <a:ext cx="8856984" cy="2232248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3838028"/>
                <a:gridCol w="1418825"/>
                <a:gridCol w="1285761"/>
                <a:gridCol w="1178001"/>
                <a:gridCol w="1136369"/>
              </a:tblGrid>
              <a:tr h="44319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 целевые показатели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2017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8486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Численность лиц, систематически занимающихся физической культурой и спортом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,  человек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9403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Обеспеченность спортивными сооружениями в Тацинском сельском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поселении, шт.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237190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932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084168" y="324232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236296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316416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403050"/>
      </p:ext>
    </p:extLst>
  </p:cSld>
  <p:clrMapOvr>
    <a:masterClrMapping/>
  </p:clrMapOvr>
  <p:transition>
    <p:strip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Основные ЗАДАЧИ и мероприятия </a:t>
            </a:r>
            <a:r>
              <a:rPr lang="ru-RU" sz="2000" dirty="0" smtClean="0">
                <a:solidFill>
                  <a:srgbClr val="FFFF00"/>
                </a:solidFill>
              </a:rPr>
              <a:t>муниципальной программы </a:t>
            </a:r>
            <a:r>
              <a:rPr lang="ru-RU" sz="2000" dirty="0">
                <a:solidFill>
                  <a:srgbClr val="FFFF00"/>
                </a:solidFill>
              </a:rPr>
              <a:t>Тацинского сельского поселения «Развитие физической культуры и спорта»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604664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Повышение мотивации граждан к регулярным занятиям физической культурой и спортом и ведению здорового образа жизни</a:t>
            </a:r>
            <a:endParaRPr kumimoji="0" lang="ru-RU" sz="1600" b="0" i="0" u="none" strike="noStrike" kern="0" cap="none" spc="0" normalizeH="0" baseline="0" noProof="0" dirty="0">
              <a:ln w="63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7288" y="2564904"/>
            <a:ext cx="3528392" cy="1872208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Физическое воспитание населения поселения и обеспечение организации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и проведения физкультурных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и массовых спортивных мероприятий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3134983"/>
            <a:ext cx="3888432" cy="181217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Принимать участие к поэтапному внедрению</a:t>
            </a:r>
            <a:r>
              <a:rPr kumimoji="0" lang="ru-RU" sz="16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 </a:t>
            </a: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Всероссийского физкультурно-спортивного комплекса «Готов к труду и обороне»</a:t>
            </a:r>
            <a:endParaRPr kumimoji="0" lang="ru-RU" sz="1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Times New Roman" pitchFamily="18" charset="0"/>
            </a:endParaRPr>
          </a:p>
        </p:txBody>
      </p:sp>
      <p:pic>
        <p:nvPicPr>
          <p:cNvPr id="7" name="Picture 4" descr="Фото16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251098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\\Zem\общая папка\Натали\фото 2017\Новая папка (3)\IMG_20170422_110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005149"/>
            <a:ext cx="2336118" cy="1406679"/>
          </a:xfrm>
          <a:prstGeom prst="rect">
            <a:avLst/>
          </a:prstGeom>
          <a:noFill/>
        </p:spPr>
      </p:pic>
      <p:pic>
        <p:nvPicPr>
          <p:cNvPr id="9" name="Picture 4" descr="мотокрос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8" r="-3175" b="33154"/>
          <a:stretch>
            <a:fillRect/>
          </a:stretch>
        </p:blipFill>
        <p:spPr bwMode="auto">
          <a:xfrm>
            <a:off x="2901484" y="5185305"/>
            <a:ext cx="2614697" cy="148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482030"/>
      </p:ext>
    </p:extLst>
  </p:cSld>
  <p:clrMapOvr>
    <a:masterClrMapping/>
  </p:clrMapOvr>
  <p:transition>
    <p:strip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Муниципальная программа Тацинского сельского поселения «Обеспечение доступным и комфортным жильем населения Тацинского сельского поселения»</a:t>
            </a: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323528" y="1439044"/>
            <a:ext cx="2808312" cy="604664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043708"/>
            <a:ext cx="3321488" cy="168486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spcAft>
                <a:spcPts val="0"/>
              </a:spcAft>
              <a:buNone/>
            </a:pPr>
            <a:r>
              <a:rPr lang="ru-RU" sz="1200" dirty="0" smtClean="0">
                <a:ea typeface="Times New Roman"/>
              </a:rPr>
              <a:t>-</a:t>
            </a:r>
            <a:r>
              <a:rPr lang="ru-RU" sz="2000" dirty="0" smtClean="0">
                <a:ea typeface="Times New Roman"/>
              </a:rPr>
              <a:t>повышение </a:t>
            </a:r>
            <a:r>
              <a:rPr lang="ru-RU" sz="2000" dirty="0">
                <a:ea typeface="Times New Roman"/>
              </a:rPr>
              <a:t>доступности жилья;</a:t>
            </a:r>
          </a:p>
          <a:p>
            <a:pPr marL="137160" indent="0">
              <a:buNone/>
            </a:pPr>
            <a:r>
              <a:rPr lang="ru-RU" sz="2000" dirty="0">
                <a:ea typeface="Times New Roman"/>
              </a:rPr>
              <a:t>-</a:t>
            </a:r>
            <a:r>
              <a:rPr lang="ru-RU" sz="2000" dirty="0" smtClean="0">
                <a:ea typeface="Times New Roman"/>
              </a:rPr>
              <a:t>улучшение </a:t>
            </a:r>
            <a:r>
              <a:rPr lang="ru-RU" sz="2000" dirty="0">
                <a:ea typeface="Times New Roman"/>
              </a:rPr>
              <a:t>качества жилищного обеспечения населения.</a:t>
            </a:r>
            <a:endParaRPr lang="ru-RU" sz="20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415369"/>
              </p:ext>
            </p:extLst>
          </p:nvPr>
        </p:nvGraphicFramePr>
        <p:xfrm>
          <a:off x="140032" y="4293096"/>
          <a:ext cx="8824456" cy="1915186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3612046"/>
                <a:gridCol w="1473513"/>
                <a:gridCol w="1335320"/>
                <a:gridCol w="1223407"/>
                <a:gridCol w="1180170"/>
              </a:tblGrid>
              <a:tr h="2932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 целевые показатели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2017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8984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Переселение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граждан из многоквартирного жилищного фонда, признанного непригодным для проживания, аварийным, подлежащим сносу или реконструкции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691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Проведение капитального ремонта многоквартирных домов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492400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  и иные межбюджетные  трансферты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860032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940152" y="3212356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16428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388424" y="32338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81121"/>
      </p:ext>
    </p:extLst>
  </p:cSld>
  <p:clrMapOvr>
    <a:masterClrMapping/>
  </p:clrMapOvr>
  <p:transition>
    <p:strip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Муниципальная программа Тацинского сельского поселения </a:t>
            </a:r>
            <a:r>
              <a:rPr lang="ru-RU" sz="2000" dirty="0" smtClean="0">
                <a:solidFill>
                  <a:srgbClr val="FFFF00"/>
                </a:solidFill>
              </a:rPr>
              <a:t>«Формирование </a:t>
            </a:r>
            <a:r>
              <a:rPr lang="ru-RU" sz="2000" dirty="0">
                <a:solidFill>
                  <a:srgbClr val="FFFF00"/>
                </a:solidFill>
              </a:rPr>
              <a:t>современной городской среды на территории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Тацинского сельского </a:t>
            </a:r>
            <a:r>
              <a:rPr lang="ru-RU" sz="2000" dirty="0" smtClean="0">
                <a:solidFill>
                  <a:srgbClr val="FFFF00"/>
                </a:solidFill>
              </a:rPr>
              <a:t>поселения»</a:t>
            </a:r>
            <a:br>
              <a:rPr lang="ru-RU" sz="2000" dirty="0" smtClean="0">
                <a:solidFill>
                  <a:srgbClr val="FFFF00"/>
                </a:solidFill>
              </a:rPr>
            </a:b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251520" y="1628800"/>
            <a:ext cx="2818656" cy="748680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043708"/>
            <a:ext cx="3321488" cy="1196504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None/>
            </a:pPr>
            <a:r>
              <a:rPr lang="ru-RU" sz="1200" dirty="0">
                <a:solidFill>
                  <a:srgbClr val="000000"/>
                </a:solidFill>
                <a:ea typeface="Calibri"/>
              </a:rPr>
              <a:t>повышение качества и комфорта проживания населения на территории Тацинского сельского поселения</a:t>
            </a:r>
            <a:endParaRPr lang="ru-RU" sz="12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21646"/>
              </p:ext>
            </p:extLst>
          </p:nvPr>
        </p:nvGraphicFramePr>
        <p:xfrm>
          <a:off x="107505" y="4293097"/>
          <a:ext cx="8712967" cy="2304255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4495817"/>
                <a:gridCol w="1506125"/>
                <a:gridCol w="1379896"/>
                <a:gridCol w="1331129"/>
              </a:tblGrid>
              <a:tr h="3783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 целевые показатели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56756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Доля благоустроенных общественных территорий от общего количества общественных территорий Тацинского сельского поселения%</a:t>
                      </a:r>
                      <a:endParaRPr kumimoji="0" lang="ru-RU" sz="105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28,2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29,1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30,1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61071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Доля обустроенных мест массового отдыха населения от общего количества таких территорий</a:t>
                      </a: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%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42,6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43,8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44,2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74765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Доля благоустроенных дворовых территорий многоквартирных домов от общего количества дворовых территорий многоквартирных домов </a:t>
                      </a:r>
                      <a:r>
                        <a:rPr lang="ru-RU" sz="1050" spc="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Тацинского сельского поселения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35,9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36,5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868713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 и иные межбюджетные трансферты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355976" y="325033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060132" y="324527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596336" y="32402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52202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00FF00"/>
                </a:solidFill>
              </a:rPr>
              <a:t>Особенности составления </a:t>
            </a:r>
            <a:r>
              <a:rPr lang="ru-RU" sz="2200" dirty="0" smtClean="0">
                <a:solidFill>
                  <a:srgbClr val="00FF00"/>
                </a:solidFill>
              </a:rPr>
              <a:t>бюджета</a:t>
            </a:r>
            <a:r>
              <a:rPr lang="ru-RU" sz="2200" dirty="0">
                <a:solidFill>
                  <a:srgbClr val="00FF00"/>
                </a:solidFill>
              </a:rPr>
              <a:t/>
            </a:r>
            <a:br>
              <a:rPr lang="ru-RU" sz="2200" dirty="0">
                <a:solidFill>
                  <a:srgbClr val="00FF00"/>
                </a:solidFill>
              </a:rPr>
            </a:br>
            <a:r>
              <a:rPr lang="ru-RU" sz="2200" dirty="0">
                <a:solidFill>
                  <a:srgbClr val="00FF00"/>
                </a:solidFill>
              </a:rPr>
              <a:t>на 2018 год и на плановый период 2019 и 2020 годов</a:t>
            </a:r>
            <a:r>
              <a:rPr lang="ru-RU" dirty="0">
                <a:solidFill>
                  <a:srgbClr val="00FF00"/>
                </a:solidFill>
              </a:rPr>
              <a:t/>
            </a:r>
            <a:br>
              <a:rPr lang="ru-RU" dirty="0">
                <a:solidFill>
                  <a:srgbClr val="00FF00"/>
                </a:solidFill>
              </a:rPr>
            </a:b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gray">
          <a:xfrm>
            <a:off x="0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7668344" y="1340768"/>
            <a:ext cx="1152128" cy="1391940"/>
            <a:chOff x="2016" y="1920"/>
            <a:chExt cx="1680" cy="1680"/>
          </a:xfrm>
        </p:grpSpPr>
        <p:sp>
          <p:nvSpPr>
            <p:cNvPr id="12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683568" y="1484784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НПА 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налогах и сборах, приводящих к изменению доходов бюджета, до внесения проекта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бюджете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gray">
          <a:xfrm>
            <a:off x="288032" y="2852936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не 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предусматриваются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условно-утверждаемые расходы </a:t>
            </a:r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7452320" y="2714706"/>
            <a:ext cx="1152128" cy="1080120"/>
            <a:chOff x="2016" y="1920"/>
            <a:chExt cx="1680" cy="1680"/>
          </a:xfrm>
        </p:grpSpPr>
        <p:sp>
          <p:nvSpPr>
            <p:cNvPr id="1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Rectangle 4"/>
          <p:cNvSpPr>
            <a:spLocks noChangeArrowheads="1"/>
          </p:cNvSpPr>
          <p:nvPr/>
        </p:nvSpPr>
        <p:spPr bwMode="gray">
          <a:xfrm>
            <a:off x="51664" y="3933056"/>
            <a:ext cx="8005232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lvl="0"/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pPr lvl="0"/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</a:t>
            </a:r>
            <a:endParaRPr lang="ru-RU" sz="17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трёхлетнего </a:t>
            </a: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бюджета)</a:t>
            </a:r>
          </a:p>
        </p:txBody>
      </p: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7452320" y="3919217"/>
            <a:ext cx="1368152" cy="1309983"/>
            <a:chOff x="2016" y="1920"/>
            <a:chExt cx="1680" cy="1680"/>
          </a:xfrm>
        </p:grpSpPr>
        <p:sp>
          <p:nvSpPr>
            <p:cNvPr id="2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Rectangle 10"/>
          <p:cNvSpPr>
            <a:spLocks noChangeArrowheads="1"/>
          </p:cNvSpPr>
          <p:nvPr/>
        </p:nvSpPr>
        <p:spPr bwMode="gray">
          <a:xfrm>
            <a:off x="252028" y="5934655"/>
            <a:ext cx="7920880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Реестр расходных обязательств не представляется на бумажном носителе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(размещается на сайте министерства финансов Ростовской области)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7800016" y="5733256"/>
            <a:ext cx="1020456" cy="980728"/>
            <a:chOff x="2016" y="1920"/>
            <a:chExt cx="1680" cy="1680"/>
          </a:xfrm>
        </p:grpSpPr>
        <p:sp>
          <p:nvSpPr>
            <p:cNvPr id="26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4721736"/>
      </p:ext>
    </p:extLst>
  </p:cSld>
  <p:clrMapOvr>
    <a:masterClrMapping/>
  </p:clrMapOvr>
  <p:transition>
    <p:strip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Основные задачи муниципальной программы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8"/>
            <a:ext cx="7632848" cy="756084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600" kern="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/>
              </a:rPr>
              <a:t> создание условий для повышения заинтересованности граждан, организаций и иных лиц в реализации мероприятий по благоустройству территории муниципального образования «Тацинское сельское поселение»</a:t>
            </a:r>
            <a:endParaRPr kumimoji="0" lang="ru-RU" sz="1800" b="0" i="0" u="none" strike="noStrike" kern="0" cap="none" spc="0" normalizeH="0" baseline="0" noProof="0" dirty="0">
              <a:ln w="6350">
                <a:solidFill>
                  <a:sysClr val="windowText" lastClr="000000"/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6384" y="2348880"/>
            <a:ext cx="7632848" cy="756084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kern="0" dirty="0">
                <a:ln w="6350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latin typeface="Georgia"/>
              </a:rPr>
              <a:t>увеличение количества благоустроенных дворовых территорий многоквартирных домов Тацинского сельского поселения</a:t>
            </a:r>
            <a:endParaRPr kumimoji="0" lang="ru-RU" sz="1800" b="0" i="0" u="none" strike="noStrike" kern="0" cap="none" spc="0" normalizeH="0" baseline="0" noProof="0" dirty="0">
              <a:ln w="6350">
                <a:solidFill>
                  <a:sysClr val="windowText" lastClr="000000"/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58244" y="3320988"/>
            <a:ext cx="7632848" cy="756084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kern="0" dirty="0">
                <a:ln w="6350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latin typeface="Georgia"/>
              </a:rPr>
              <a:t>увеличение количества благоустроенных общественных территорий Тацинского сельского поселения</a:t>
            </a:r>
            <a:endParaRPr kumimoji="0" lang="ru-RU" sz="1800" b="0" i="0" u="none" strike="noStrike" kern="0" cap="none" spc="0" normalizeH="0" baseline="0" noProof="0" dirty="0">
              <a:ln w="6350">
                <a:solidFill>
                  <a:sysClr val="windowText" lastClr="000000"/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029" name="Picture 5" descr="C:\Общая папка\Аллея Герое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08" y="424635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Zem\общая папка\Натали\фото 2017\установка лавочки по ул. Ленина\IMG_34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634071"/>
            <a:ext cx="2561879" cy="1662974"/>
          </a:xfrm>
          <a:prstGeom prst="rect">
            <a:avLst/>
          </a:prstGeom>
          <a:noFill/>
        </p:spPr>
      </p:pic>
      <p:pic>
        <p:nvPicPr>
          <p:cNvPr id="12" name="Picture 2" descr="http://regionsamara.ru/wp-content/uploads/2017/05/komfor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7" b="6577"/>
          <a:stretch/>
        </p:blipFill>
        <p:spPr bwMode="auto">
          <a:xfrm>
            <a:off x="232024" y="4246358"/>
            <a:ext cx="2952328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437789"/>
      </p:ext>
    </p:extLst>
  </p:cSld>
  <p:clrMapOvr>
    <a:masterClrMapping/>
  </p:clrMapOvr>
  <p:transition>
    <p:strip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Документы\2016\135 лет\грамоты\Фото для Зубрилиной Т. В\IMG_3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9"/>
          <p:cNvGrpSpPr>
            <a:grpSpLocks/>
          </p:cNvGrpSpPr>
          <p:nvPr/>
        </p:nvGrpSpPr>
        <p:grpSpPr bwMode="auto">
          <a:xfrm rot="10800000">
            <a:off x="179732" y="4725144"/>
            <a:ext cx="8964531" cy="2016224"/>
            <a:chOff x="-4246" y="2916"/>
            <a:chExt cx="14260" cy="854"/>
          </a:xfrm>
        </p:grpSpPr>
        <p:sp>
          <p:nvSpPr>
            <p:cNvPr id="7" name="AutoShape 16"/>
            <p:cNvSpPr>
              <a:spLocks noChangeArrowheads="1"/>
            </p:cNvSpPr>
            <p:nvPr/>
          </p:nvSpPr>
          <p:spPr bwMode="gray">
            <a:xfrm rot="16200000">
              <a:off x="2457" y="-3787"/>
              <a:ext cx="854" cy="1426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D6C334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 rot="10800000">
              <a:off x="-3960" y="3089"/>
              <a:ext cx="13974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Решение </a:t>
              </a: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о бюджете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на 2018 год и плановый период 2019 и 2020 годов создаст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дополнительные условия для выполнения поставленных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Президентом</a:t>
              </a:r>
              <a:r>
                <a:rPr kumimoji="0" lang="ru-RU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 России, Губернатором  области приоритетных задач.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endParaRPr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gray">
            <a:xfrm>
              <a:off x="4656" y="3264"/>
              <a:ext cx="1104" cy="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445981"/>
      </p:ext>
    </p:extLst>
  </p:cSld>
  <p:clrMapOvr>
    <a:masterClrMapping/>
  </p:clrMapOvr>
  <p:transition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4638"/>
            <a:ext cx="8988782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Основные приоритеты бюджетной </a:t>
            </a:r>
            <a:r>
              <a:rPr lang="ru-RU" sz="2800" dirty="0" smtClean="0">
                <a:solidFill>
                  <a:srgbClr val="FFFF00"/>
                </a:solidFill>
              </a:rPr>
              <a:t>политики:</a:t>
            </a: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solidFill>
            <a:srgbClr val="4F81BD"/>
          </a:solidFill>
          <a:ln w="1905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Наращивание темпов экономического роста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92080" y="1844824"/>
            <a:ext cx="2808312" cy="914400"/>
          </a:xfrm>
          <a:prstGeom prst="roundRect">
            <a:avLst/>
          </a:prstGeom>
          <a:solidFill>
            <a:srgbClr val="4F81BD"/>
          </a:solidFill>
          <a:ln w="1905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Повышение качества жизни населения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7708" y="3198168"/>
            <a:ext cx="2548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пути реализации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91798" y="3720186"/>
            <a:ext cx="1647635" cy="2911872"/>
            <a:chOff x="183161" y="0"/>
            <a:chExt cx="1647635" cy="2911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83161" y="0"/>
              <a:ext cx="1647635" cy="291187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F81B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4" name="Скругленный прямоугольник 4"/>
            <p:cNvSpPr/>
            <p:nvPr/>
          </p:nvSpPr>
          <p:spPr>
            <a:xfrm>
              <a:off x="183161" y="1164748"/>
              <a:ext cx="1647635" cy="116474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обеспечение наполняемости  бюджета собственными доходами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195736" y="3774310"/>
            <a:ext cx="1760350" cy="2911872"/>
            <a:chOff x="1888530" y="0"/>
            <a:chExt cx="1760350" cy="2911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888530" y="0"/>
              <a:ext cx="1760350" cy="291187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F81B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7" name="Скругленный прямоугольник 4"/>
            <p:cNvSpPr/>
            <p:nvPr/>
          </p:nvSpPr>
          <p:spPr>
            <a:xfrm>
              <a:off x="1888530" y="1164748"/>
              <a:ext cx="1760350" cy="116474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эффективное управление расходами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250556" y="3796138"/>
            <a:ext cx="1924447" cy="2911872"/>
            <a:chOff x="3706614" y="0"/>
            <a:chExt cx="1924447" cy="2911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706614" y="0"/>
              <a:ext cx="1924447" cy="291187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F81B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0" name="Скругленный прямоугольник 4"/>
            <p:cNvSpPr/>
            <p:nvPr/>
          </p:nvSpPr>
          <p:spPr>
            <a:xfrm>
              <a:off x="3706614" y="1164748"/>
              <a:ext cx="1924447" cy="116474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стабильность налоговых и неналоговых условий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385867" y="3791326"/>
            <a:ext cx="1731541" cy="2911872"/>
            <a:chOff x="5688795" y="0"/>
            <a:chExt cx="1731541" cy="2911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5688795" y="0"/>
              <a:ext cx="1731541" cy="291187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F81B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3" name="Скругленный прямоугольник 4"/>
            <p:cNvSpPr/>
            <p:nvPr/>
          </p:nvSpPr>
          <p:spPr>
            <a:xfrm>
              <a:off x="5688795" y="1164748"/>
              <a:ext cx="1731541" cy="116474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инвестирование </a:t>
              </a:r>
              <a:b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</a:b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в человеческий капитал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Овал 23"/>
          <p:cNvSpPr/>
          <p:nvPr/>
        </p:nvSpPr>
        <p:spPr>
          <a:xfrm>
            <a:off x="709665" y="3829408"/>
            <a:ext cx="811900" cy="800817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25" name="Овал 24"/>
          <p:cNvSpPr/>
          <p:nvPr/>
        </p:nvSpPr>
        <p:spPr>
          <a:xfrm>
            <a:off x="2699792" y="3849533"/>
            <a:ext cx="774442" cy="800817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26" name="Овал 25"/>
          <p:cNvSpPr/>
          <p:nvPr/>
        </p:nvSpPr>
        <p:spPr>
          <a:xfrm>
            <a:off x="4803256" y="3849533"/>
            <a:ext cx="819046" cy="800817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27" name="Овал 26"/>
          <p:cNvSpPr/>
          <p:nvPr/>
        </p:nvSpPr>
        <p:spPr>
          <a:xfrm>
            <a:off x="6864416" y="3987805"/>
            <a:ext cx="774442" cy="800817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</p:spTree>
    <p:extLst>
      <p:ext uri="{BB962C8B-B14F-4D97-AF65-F5344CB8AC3E}">
        <p14:creationId xmlns:p14="http://schemas.microsoft.com/office/powerpoint/2010/main" val="264359011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1224136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Показатели прогноза социально экономического развития Тацинского поселения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6" name="Group 1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737743"/>
              </p:ext>
            </p:extLst>
          </p:nvPr>
        </p:nvGraphicFramePr>
        <p:xfrm>
          <a:off x="457200" y="1905000"/>
          <a:ext cx="8229600" cy="4882896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Индекс потребительских цен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(декабрь к декабрю в процентах)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66"/>
                        </a:gs>
                        <a:gs pos="100000">
                          <a:srgbClr val="3AC2A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Среднемесячная заработная плата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(рублей в месяц)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66"/>
                        </a:gs>
                        <a:gs pos="100000">
                          <a:srgbClr val="4B86C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Количество безработных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(в чел.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66"/>
                        </a:gs>
                        <a:gs pos="100000">
                          <a:srgbClr val="4E3CD6"/>
                        </a:gs>
                      </a:gsLst>
                      <a:lin ang="5400000" scaled="1"/>
                    </a:gra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E7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2017 (оценка)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E7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104,0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21 870,0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165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E7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2018 (прогноз)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E7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104,0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21 998,0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163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E7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2019 (прогноз)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E7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104,0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22 126,0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162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E7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2020 (прогноз)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E7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104,0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22 126,0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159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99349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8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Основные характеристики бюджета Тацинского сельского поселения на 2018-2020 годы</a:t>
            </a:r>
            <a:r>
              <a:rPr lang="ru-RU" sz="28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/>
            </a:r>
            <a:br>
              <a:rPr lang="ru-RU" sz="28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506175"/>
              </p:ext>
            </p:extLst>
          </p:nvPr>
        </p:nvGraphicFramePr>
        <p:xfrm>
          <a:off x="323524" y="1268760"/>
          <a:ext cx="8352931" cy="4785309"/>
        </p:xfrm>
        <a:graphic>
          <a:graphicData uri="http://schemas.openxmlformats.org/drawingml/2006/table">
            <a:tbl>
              <a:tblPr/>
              <a:tblGrid>
                <a:gridCol w="3671431"/>
                <a:gridCol w="1478932"/>
                <a:gridCol w="1538769"/>
                <a:gridCol w="1663799"/>
              </a:tblGrid>
              <a:tr h="746271">
                <a:tc>
                  <a:txBody>
                    <a:bodyPr/>
                    <a:lstStyle/>
                    <a:p>
                      <a:pPr marR="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Наименование показателей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на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2018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на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2019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на 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2020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. Доходы </a:t>
                      </a: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– всего,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из них: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11900,0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11900,0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11900,0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налоговые доходы и не налоговые доходы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11566,0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10852,7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10940,2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безвозмездные поступления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. Расходы </a:t>
                      </a: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– всего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11900,0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11900,0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11900,0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из них: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на реализацию муниципальных целевых программ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4057,0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4057,08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4057,0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расходы на приоритетные направления: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благоустройство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1718,5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1718,5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1718,5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Культура и физическая культура 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480,0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480,0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480,0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3. Дефицит (профицит)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89304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Финансовое обеспечение Указов Президента Российской Федерации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3"/>
            <a:ext cx="8496944" cy="122413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Указ от 07.05.2012 № 600 «О мерах по обеспечению граждан Российской </a:t>
            </a:r>
            <a:r>
              <a:rPr lang="ru-RU" sz="2400" i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Федерации доступным </a:t>
            </a:r>
            <a:r>
              <a:rPr lang="ru-RU" sz="2400" i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 комфортным жильем и повышению качества жилищно-коммунальных услуг»</a:t>
            </a:r>
          </a:p>
        </p:txBody>
      </p: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1259632" y="3212976"/>
            <a:ext cx="6768752" cy="555625"/>
            <a:chOff x="1248" y="1152"/>
            <a:chExt cx="3216" cy="350"/>
          </a:xfrm>
        </p:grpSpPr>
        <p:sp>
          <p:nvSpPr>
            <p:cNvPr id="7" name="Line 29"/>
            <p:cNvSpPr>
              <a:spLocks noChangeShapeType="1"/>
            </p:cNvSpPr>
            <p:nvPr/>
          </p:nvSpPr>
          <p:spPr bwMode="auto">
            <a:xfrm>
              <a:off x="1440" y="150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gray">
            <a:xfrm rot="3419336">
              <a:off x="1261" y="1139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54D060"/>
                </a:gs>
                <a:gs pos="100000">
                  <a:srgbClr val="54D06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54D06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Text Box 30"/>
            <p:cNvSpPr txBox="1">
              <a:spLocks noChangeArrowheads="1"/>
            </p:cNvSpPr>
            <p:nvPr/>
          </p:nvSpPr>
          <p:spPr bwMode="auto">
            <a:xfrm>
              <a:off x="2256" y="1194"/>
              <a:ext cx="12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тысяч рублей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gray">
            <a:xfrm>
              <a:off x="1296" y="1166"/>
              <a:ext cx="6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kern="0" dirty="0" smtClean="0">
                  <a:solidFill>
                    <a:srgbClr val="FFFFFF"/>
                  </a:solidFill>
                </a:rPr>
                <a:t>2018 год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1360658" y="4221088"/>
            <a:ext cx="6667726" cy="555625"/>
            <a:chOff x="1248" y="1632"/>
            <a:chExt cx="3216" cy="350"/>
          </a:xfrm>
        </p:grpSpPr>
        <p:sp>
          <p:nvSpPr>
            <p:cNvPr id="12" name="Line 35"/>
            <p:cNvSpPr>
              <a:spLocks noChangeShapeType="1"/>
            </p:cNvSpPr>
            <p:nvPr/>
          </p:nvSpPr>
          <p:spPr bwMode="auto">
            <a:xfrm>
              <a:off x="1440" y="198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tangle 34"/>
            <p:cNvSpPr>
              <a:spLocks noChangeArrowheads="1"/>
            </p:cNvSpPr>
            <p:nvPr/>
          </p:nvSpPr>
          <p:spPr bwMode="gray">
            <a:xfrm rot="3419336">
              <a:off x="1261" y="1619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8E97EE"/>
                </a:gs>
                <a:gs pos="100000">
                  <a:srgbClr val="8E97E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E97EE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2256" y="1674"/>
              <a:ext cx="10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400" kern="0" dirty="0" smtClean="0">
                  <a:solidFill>
                    <a:srgbClr val="FFFFFF"/>
                  </a:solidFill>
                </a:rPr>
                <a:t>тысяч </a:t>
              </a:r>
              <a:r>
                <a:rPr lang="ru-RU" sz="2400" kern="0" dirty="0">
                  <a:solidFill>
                    <a:srgbClr val="FFFFFF"/>
                  </a:solidFill>
                </a:rPr>
                <a:t>рублей</a:t>
              </a:r>
            </a:p>
          </p:txBody>
        </p:sp>
        <p:sp>
          <p:nvSpPr>
            <p:cNvPr id="15" name="Text Box 37"/>
            <p:cNvSpPr txBox="1">
              <a:spLocks noChangeArrowheads="1"/>
            </p:cNvSpPr>
            <p:nvPr/>
          </p:nvSpPr>
          <p:spPr bwMode="gray">
            <a:xfrm>
              <a:off x="1296" y="1646"/>
              <a:ext cx="7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2019 год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Group 61"/>
          <p:cNvGrpSpPr>
            <a:grpSpLocks/>
          </p:cNvGrpSpPr>
          <p:nvPr/>
        </p:nvGrpSpPr>
        <p:grpSpPr bwMode="auto">
          <a:xfrm>
            <a:off x="1460176" y="5589240"/>
            <a:ext cx="6568208" cy="555625"/>
            <a:chOff x="1248" y="2722"/>
            <a:chExt cx="3216" cy="350"/>
          </a:xfrm>
        </p:grpSpPr>
        <p:sp>
          <p:nvSpPr>
            <p:cNvPr id="17" name="Line 45"/>
            <p:cNvSpPr>
              <a:spLocks noChangeShapeType="1"/>
            </p:cNvSpPr>
            <p:nvPr/>
          </p:nvSpPr>
          <p:spPr bwMode="auto">
            <a:xfrm>
              <a:off x="1440" y="307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44"/>
            <p:cNvSpPr>
              <a:spLocks noChangeArrowheads="1"/>
            </p:cNvSpPr>
            <p:nvPr/>
          </p:nvSpPr>
          <p:spPr bwMode="gray">
            <a:xfrm rot="3419336">
              <a:off x="1261" y="2709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28A5C"/>
                </a:gs>
                <a:gs pos="100000">
                  <a:srgbClr val="F28A5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28A5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 Box 46"/>
            <p:cNvSpPr txBox="1">
              <a:spLocks noChangeArrowheads="1"/>
            </p:cNvSpPr>
            <p:nvPr/>
          </p:nvSpPr>
          <p:spPr bwMode="auto">
            <a:xfrm>
              <a:off x="2256" y="2764"/>
              <a:ext cx="10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400" kern="0" dirty="0" smtClean="0">
                  <a:solidFill>
                    <a:srgbClr val="FFFFFF"/>
                  </a:solidFill>
                </a:rPr>
                <a:t> </a:t>
              </a:r>
              <a:r>
                <a:rPr lang="ru-RU" sz="2400" kern="0" dirty="0">
                  <a:solidFill>
                    <a:srgbClr val="FFFFFF"/>
                  </a:solidFill>
                </a:rPr>
                <a:t>тысяч рублей</a:t>
              </a:r>
            </a:p>
          </p:txBody>
        </p:sp>
        <p:sp>
          <p:nvSpPr>
            <p:cNvPr id="20" name="Text Box 47"/>
            <p:cNvSpPr txBox="1">
              <a:spLocks noChangeArrowheads="1"/>
            </p:cNvSpPr>
            <p:nvPr/>
          </p:nvSpPr>
          <p:spPr bwMode="gray">
            <a:xfrm>
              <a:off x="1296" y="2736"/>
              <a:ext cx="7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2020 год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66535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30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Основные параметры </a:t>
            </a:r>
            <a:r>
              <a:rPr lang="ru-RU" sz="23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местного</a:t>
            </a:r>
            <a:br>
              <a:rPr lang="ru-RU" sz="23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</a:br>
            <a:r>
              <a:rPr lang="ru-RU" sz="23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 </a:t>
            </a:r>
            <a:r>
              <a:rPr lang="ru-RU" sz="230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бюджета </a:t>
            </a:r>
            <a:r>
              <a:rPr lang="ru-RU" sz="23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 на </a:t>
            </a:r>
            <a:r>
              <a:rPr lang="ru-RU" sz="230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2018 год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416210" y="1370710"/>
            <a:ext cx="318823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42 770,0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822115" y="1370709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42 770,0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95536" y="2114525"/>
            <a:ext cx="3816424" cy="764205"/>
            <a:chOff x="0" y="864095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864095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9BBB59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3" name="Скругленный прямоугольник 4"/>
            <p:cNvSpPr/>
            <p:nvPr/>
          </p:nvSpPr>
          <p:spPr>
            <a:xfrm>
              <a:off x="839705" y="864095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Налог на доходы физических лиц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4950,0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433857" y="2127349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15" name="Группа 14"/>
          <p:cNvGrpSpPr/>
          <p:nvPr/>
        </p:nvGrpSpPr>
        <p:grpSpPr>
          <a:xfrm>
            <a:off x="450253" y="3076489"/>
            <a:ext cx="3816424" cy="764205"/>
            <a:chOff x="0" y="0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0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C0504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7" name="Скругленный прямоугольник 4"/>
            <p:cNvSpPr/>
            <p:nvPr/>
          </p:nvSpPr>
          <p:spPr>
            <a:xfrm>
              <a:off x="839705" y="0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Единый с/х налог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500,0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408360" y="3198518"/>
            <a:ext cx="734481" cy="520145"/>
          </a:xfrm>
          <a:prstGeom prst="roundRect">
            <a:avLst>
              <a:gd name="adj" fmla="val 10000"/>
            </a:avLst>
          </a:prstGeom>
          <a:blipFill rotWithShape="0">
            <a:blip r:embed="rId3">
              <a:lum bright="-8000" contrast="35000"/>
            </a:blip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20" name="Группа 19"/>
          <p:cNvGrpSpPr/>
          <p:nvPr/>
        </p:nvGrpSpPr>
        <p:grpSpPr>
          <a:xfrm>
            <a:off x="385415" y="4077072"/>
            <a:ext cx="3816424" cy="764205"/>
            <a:chOff x="0" y="1681253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1681253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8064A2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2" name="Скругленный прямоугольник 4"/>
            <p:cNvSpPr/>
            <p:nvPr/>
          </p:nvSpPr>
          <p:spPr>
            <a:xfrm>
              <a:off x="839705" y="1681253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Налог на имущество 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5700,0</a:t>
              </a: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429568" y="4297508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24" name="Группа 23"/>
          <p:cNvGrpSpPr/>
          <p:nvPr/>
        </p:nvGrpSpPr>
        <p:grpSpPr>
          <a:xfrm>
            <a:off x="408360" y="4965958"/>
            <a:ext cx="3816424" cy="764205"/>
            <a:chOff x="0" y="4203132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0" y="4203132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C0504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6" name="Скругленный прямоугольник 4"/>
            <p:cNvSpPr/>
            <p:nvPr/>
          </p:nvSpPr>
          <p:spPr>
            <a:xfrm>
              <a:off x="839705" y="4203132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Иные доходы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416,0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29568" y="5949280"/>
            <a:ext cx="3816424" cy="764205"/>
            <a:chOff x="0" y="3362506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0" y="3362506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7964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F7964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F7964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9" name="Скругленный прямоугольник 4"/>
            <p:cNvSpPr/>
            <p:nvPr/>
          </p:nvSpPr>
          <p:spPr>
            <a:xfrm>
              <a:off x="839705" y="3362506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Безвозмездные поступления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31204,0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461836" y="6102121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31" name="Скругленный прямоугольник 30"/>
          <p:cNvSpPr/>
          <p:nvPr/>
        </p:nvSpPr>
        <p:spPr>
          <a:xfrm>
            <a:off x="539374" y="5042378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32" name="Группа 31"/>
          <p:cNvGrpSpPr/>
          <p:nvPr/>
        </p:nvGrpSpPr>
        <p:grpSpPr>
          <a:xfrm>
            <a:off x="5082754" y="2074667"/>
            <a:ext cx="3672408" cy="846829"/>
            <a:chOff x="150714" y="2145599"/>
            <a:chExt cx="3672408" cy="84682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50714" y="2145599"/>
              <a:ext cx="3672408" cy="84682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BACC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34" name="Скругленный прямоугольник 4"/>
            <p:cNvSpPr/>
            <p:nvPr/>
          </p:nvSpPr>
          <p:spPr>
            <a:xfrm>
              <a:off x="799499" y="2145599"/>
              <a:ext cx="2872908" cy="84682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Благоустройство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34095,1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048970" y="3198518"/>
            <a:ext cx="3672408" cy="845235"/>
            <a:chOff x="0" y="0"/>
            <a:chExt cx="3672408" cy="6501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0" y="0"/>
              <a:ext cx="3672408" cy="65018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C0504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37" name="Скругленный прямоугольник 4"/>
            <p:cNvSpPr/>
            <p:nvPr/>
          </p:nvSpPr>
          <p:spPr>
            <a:xfrm>
              <a:off x="799499" y="0"/>
              <a:ext cx="2872908" cy="65018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Культура и ФК</a:t>
              </a:r>
              <a:endParaRPr lang="ru-RU" sz="1400" dirty="0">
                <a:solidFill>
                  <a:sysClr val="window" lastClr="FFFFFF"/>
                </a:solidFill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500,0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082754" y="5617426"/>
            <a:ext cx="3672408" cy="937739"/>
            <a:chOff x="0" y="4402770"/>
            <a:chExt cx="3672408" cy="5657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0" y="4402770"/>
              <a:ext cx="3672408" cy="56578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9BBB59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40" name="Скругленный прямоугольник 4"/>
            <p:cNvSpPr/>
            <p:nvPr/>
          </p:nvSpPr>
          <p:spPr>
            <a:xfrm>
              <a:off x="799499" y="4402770"/>
              <a:ext cx="2872908" cy="56578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Иные расходы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7874,9</a:t>
              </a: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082753" y="4297508"/>
            <a:ext cx="3672408" cy="847092"/>
            <a:chOff x="0" y="3057446"/>
            <a:chExt cx="3672408" cy="6501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0" y="3057446"/>
              <a:ext cx="3672408" cy="65018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7964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F7964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F7964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43" name="Скругленный прямоугольник 4"/>
            <p:cNvSpPr/>
            <p:nvPr/>
          </p:nvSpPr>
          <p:spPr>
            <a:xfrm>
              <a:off x="799499" y="3057446"/>
              <a:ext cx="2872908" cy="65018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Социальная политика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300,0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4" name="Скругленный прямоугольник 43"/>
          <p:cNvSpPr/>
          <p:nvPr/>
        </p:nvSpPr>
        <p:spPr>
          <a:xfrm>
            <a:off x="5048970" y="4260303"/>
            <a:ext cx="734481" cy="520145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45" name="Скругленный прямоугольник 44"/>
          <p:cNvSpPr/>
          <p:nvPr/>
        </p:nvSpPr>
        <p:spPr>
          <a:xfrm>
            <a:off x="5207365" y="5831616"/>
            <a:ext cx="734481" cy="509357"/>
          </a:xfrm>
          <a:prstGeom prst="roundRect">
            <a:avLst>
              <a:gd name="adj" fmla="val 10000"/>
            </a:avLst>
          </a:prstGeom>
          <a:blipFill rotWithShape="0">
            <a:blip r:embed="rId8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</p:spTree>
    <p:extLst>
      <p:ext uri="{BB962C8B-B14F-4D97-AF65-F5344CB8AC3E}">
        <p14:creationId xmlns:p14="http://schemas.microsoft.com/office/powerpoint/2010/main" val="943506576"/>
      </p:ext>
    </p:extLst>
  </p:cSld>
  <p:clrMapOvr>
    <a:masterClrMapping/>
  </p:clrMapOvr>
  <p:transition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и неналоговые доходы бюджета </a:t>
            </a:r>
            <a:br>
              <a:rPr lang="ru-RU" sz="31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2018-2020 </a:t>
            </a:r>
            <a:r>
              <a:rPr lang="ru-RU" sz="310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  <a:r>
              <a:rPr lang="ru-RU" sz="25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cs typeface="Times New Roman" pitchFamily="18" charset="0"/>
              </a:rPr>
              <a:t/>
            </a:r>
            <a:br>
              <a:rPr lang="ru-RU" sz="25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78650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2288055"/>
      </p:ext>
    </p:extLst>
  </p:cSld>
  <p:clrMapOvr>
    <a:masterClrMapping/>
  </p:clrMapOvr>
  <p:transition>
    <p:strip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8752</TotalTime>
  <Words>2514</Words>
  <Application>Microsoft Office PowerPoint</Application>
  <PresentationFormat>Экран (4:3)</PresentationFormat>
  <Paragraphs>520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Апекс</vt:lpstr>
      <vt:lpstr>Специальное оформление</vt:lpstr>
      <vt:lpstr>1_Апекс</vt:lpstr>
      <vt:lpstr>Бюджет Тацинского сельского поселения на 2018 год и плановый период 2019 и 2020 годы</vt:lpstr>
      <vt:lpstr>Презентация PowerPoint</vt:lpstr>
      <vt:lpstr>Особенности составления бюджета на 2018 год и на плановый период 2019 и 2020 годов </vt:lpstr>
      <vt:lpstr>Основные приоритеты бюджетной политики: </vt:lpstr>
      <vt:lpstr>Презентация PowerPoint</vt:lpstr>
      <vt:lpstr>Основные характеристики бюджета Тацинского сельского поселения на 2018-2020 годы </vt:lpstr>
      <vt:lpstr>Финансовое обеспечение Указов Президента Российской Федерации</vt:lpstr>
      <vt:lpstr>Основные параметры местного  бюджета  на 2018 год</vt:lpstr>
      <vt:lpstr>Налоговые и неналоговые доходы бюджета  на 2018-2020 годы </vt:lpstr>
      <vt:lpstr>Налоговые льготы Тацинского сельского поселения </vt:lpstr>
      <vt:lpstr>Налоговые льготы Тацинского сельского поселения </vt:lpstr>
      <vt:lpstr>Безвозмездные поступления </vt:lpstr>
      <vt:lpstr>СТРУКТУРА НАЛОГОВЫХ И НЕНАЛОГОВЫХ ДОХОДОВ  БЮДЖЕТА В 2018 ГОДУ </vt:lpstr>
      <vt:lpstr>Структура расходов по разделам бюджетной классификации (тыс.руб.)</vt:lpstr>
      <vt:lpstr>Структура расходов по разделам бюджетной классификации 2018 год (%)</vt:lpstr>
      <vt:lpstr>Структура муниципальных программ Тацинского поселения на 2018 год</vt:lpstr>
      <vt:lpstr>Муниципальная программа Тацинского сельского поселения «Обеспечение общественного порядка и противодействие преступности»</vt:lpstr>
      <vt:lpstr>Муниципальная программа Тацинского сельского поселения «Защита населения и территории от чрезвычайных ситуаций, обеспечение пожарной безопасности и безопасности на водных объектах»</vt:lpstr>
      <vt:lpstr>Основные задачи муниципальной программы</vt:lpstr>
      <vt:lpstr>Муниципальная программа «Управление муниципальными финансами и создание условий для эффективного управления муниципальными финансами» </vt:lpstr>
      <vt:lpstr>Муниципальная программа Тацинского сельского поселения «Обеспечение качественными жилищно-коммунальными услугами населения Тацинского поселения»</vt:lpstr>
      <vt:lpstr>Муниципальная программа Тацинского сельского поселения   «Благоустройство»</vt:lpstr>
      <vt:lpstr>Презентация PowerPoint</vt:lpstr>
      <vt:lpstr>Муниципальная программа Тацинского сельского поселения «Развитие культуры»</vt:lpstr>
      <vt:lpstr>Презентация PowerPoint</vt:lpstr>
      <vt:lpstr>Муниципальная программа Тацинского сельского поселения «Развитие физической культуры и спорта»</vt:lpstr>
      <vt:lpstr>Основные ЗАДАЧИ и мероприятия муниципальной программы Тацинского сельского поселения «Развитие физической культуры и спорта»</vt:lpstr>
      <vt:lpstr>Муниципальная программа Тацинского сельского поселения «Обеспечение доступным и комфортным жильем населения Тацинского сельского поселения»</vt:lpstr>
      <vt:lpstr>Муниципальная программа Тацинского сельского поселения «Формирование современной городской среды на территории Тацинского сельского поселения» </vt:lpstr>
      <vt:lpstr>Основные задачи муниципальной программы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506</cp:revision>
  <dcterms:created xsi:type="dcterms:W3CDTF">2010-10-04T00:48:36Z</dcterms:created>
  <dcterms:modified xsi:type="dcterms:W3CDTF">2018-02-20T07:35:34Z</dcterms:modified>
</cp:coreProperties>
</file>