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40"/>
  </p:notesMasterIdLst>
  <p:sldIdLst>
    <p:sldId id="419" r:id="rId4"/>
    <p:sldId id="417" r:id="rId5"/>
    <p:sldId id="418" r:id="rId6"/>
    <p:sldId id="435" r:id="rId7"/>
    <p:sldId id="454" r:id="rId8"/>
    <p:sldId id="464" r:id="rId9"/>
    <p:sldId id="420" r:id="rId10"/>
    <p:sldId id="455" r:id="rId11"/>
    <p:sldId id="436" r:id="rId12"/>
    <p:sldId id="426" r:id="rId13"/>
    <p:sldId id="427" r:id="rId14"/>
    <p:sldId id="425" r:id="rId15"/>
    <p:sldId id="437" r:id="rId16"/>
    <p:sldId id="430" r:id="rId17"/>
    <p:sldId id="432" r:id="rId18"/>
    <p:sldId id="456" r:id="rId19"/>
    <p:sldId id="447" r:id="rId20"/>
    <p:sldId id="442" r:id="rId21"/>
    <p:sldId id="453" r:id="rId22"/>
    <p:sldId id="446" r:id="rId23"/>
    <p:sldId id="441" r:id="rId24"/>
    <p:sldId id="440" r:id="rId25"/>
    <p:sldId id="439" r:id="rId26"/>
    <p:sldId id="450" r:id="rId27"/>
    <p:sldId id="448" r:id="rId28"/>
    <p:sldId id="438" r:id="rId29"/>
    <p:sldId id="444" r:id="rId30"/>
    <p:sldId id="445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3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 autoAdjust="0"/>
    <p:restoredTop sz="94698" autoAdjust="0"/>
  </p:normalViewPr>
  <p:slideViewPr>
    <p:cSldViewPr>
      <p:cViewPr>
        <p:scale>
          <a:sx n="80" d="100"/>
          <a:sy n="80" d="100"/>
        </p:scale>
        <p:origin x="-1627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C00"/>
            </a:solidFill>
            <a:effectLst/>
            <a:scene3d>
              <a:camera prst="orthographicFront"/>
              <a:lightRig rig="threePt" dir="t"/>
            </a:scene3d>
            <a:sp3d prstMaterial="metal">
              <a:bevelT w="44450"/>
              <a:bevelB w="44450"/>
            </a:sp3d>
          </c:spPr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
2020 год</c:v>
                </c:pt>
                <c:pt idx="1">
                  <c:v>
2021 год</c:v>
                </c:pt>
                <c:pt idx="2">
                  <c:v>
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13924</c:v>
                </c:pt>
                <c:pt idx="1">
                  <c:v>13928</c:v>
                </c:pt>
                <c:pt idx="2">
                  <c:v>14128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675904"/>
        <c:axId val="117677440"/>
        <c:axId val="0"/>
      </c:bar3DChart>
      <c:catAx>
        <c:axId val="11767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 baseline="0">
                <a:latin typeface="+mj-lt"/>
              </a:defRPr>
            </a:pPr>
            <a:endParaRPr lang="ru-RU"/>
          </a:p>
        </c:txPr>
        <c:crossAx val="117677440"/>
        <c:crosses val="autoZero"/>
        <c:auto val="1"/>
        <c:lblAlgn val="ctr"/>
        <c:lblOffset val="100"/>
        <c:noMultiLvlLbl val="0"/>
      </c:catAx>
      <c:valAx>
        <c:axId val="11767744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1767590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43425510111977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13928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2022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3479433580579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176640"/>
        <c:axId val="199710208"/>
      </c:barChart>
      <c:catAx>
        <c:axId val="16817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99710208"/>
        <c:crosses val="autoZero"/>
        <c:auto val="1"/>
        <c:lblAlgn val="ctr"/>
        <c:lblOffset val="100"/>
        <c:noMultiLvlLbl val="0"/>
      </c:catAx>
      <c:valAx>
        <c:axId val="19971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176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43.091065785693765</c:v>
                </c:pt>
                <c:pt idx="1">
                  <c:v>10.772766446423441</c:v>
                </c:pt>
                <c:pt idx="2">
                  <c:v>13.645504165469694</c:v>
                </c:pt>
                <c:pt idx="3">
                  <c:v>28.727377190462512</c:v>
                </c:pt>
                <c:pt idx="4">
                  <c:v>3.7632864119505887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8777.1</c:v>
                </c:pt>
                <c:pt idx="1">
                  <c:v>10152.700000000001</c:v>
                </c:pt>
                <c:pt idx="2">
                  <c:v>10064.299999999999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407</c:v>
                </c:pt>
                <c:pt idx="1">
                  <c:v>414.6</c:v>
                </c:pt>
                <c:pt idx="2">
                  <c:v>440.1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93.2</c:v>
                </c:pt>
                <c:pt idx="1">
                  <c:v>94.6</c:v>
                </c:pt>
                <c:pt idx="2">
                  <c:v>96.4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139.30000000000001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9109683386579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63263.9</c:v>
                </c:pt>
                <c:pt idx="1">
                  <c:v>15595.2</c:v>
                </c:pt>
                <c:pt idx="2">
                  <c:v>15574.9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384.1</c:v>
                </c:pt>
                <c:pt idx="1">
                  <c:v>384.1</c:v>
                </c:pt>
                <c:pt idx="2">
                  <c:v>384.1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351232763646737E-2"/>
                  <c:y val="-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94227019039443E-2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470528"/>
        <c:axId val="32472064"/>
      </c:barChart>
      <c:catAx>
        <c:axId val="324705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2472064"/>
        <c:crosses val="autoZero"/>
        <c:auto val="1"/>
        <c:lblAlgn val="ctr"/>
        <c:lblOffset val="100"/>
        <c:noMultiLvlLbl val="0"/>
      </c:catAx>
      <c:valAx>
        <c:axId val="3247206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3247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96293569636959842"/>
          <c:h val="0.58409658031876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11.893959720629963</c:v>
                </c:pt>
                <c:pt idx="1">
                  <c:v>0.55153087082252628</c:v>
                </c:pt>
                <c:pt idx="2">
                  <c:v>0.12629650408024434</c:v>
                </c:pt>
                <c:pt idx="3">
                  <c:v>0.18876719976800471</c:v>
                </c:pt>
                <c:pt idx="4">
                  <c:v>85.729714640366637</c:v>
                </c:pt>
                <c:pt idx="5">
                  <c:v>4.0653381141709549E-2</c:v>
                </c:pt>
                <c:pt idx="6">
                  <c:v>0.54204508188946066</c:v>
                </c:pt>
                <c:pt idx="7">
                  <c:v>0.52049878988435472</c:v>
                </c:pt>
                <c:pt idx="8">
                  <c:v>0.40653381141709555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/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/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/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B8625-AFF0-4A9F-B7C5-4E3BC44E1698}" type="presOf" srcId="{B5DDFC00-770E-49C8-BF70-6442B9313D2D}" destId="{91723985-619B-452E-A26E-6BE0D8249EFD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392C0858-1FFB-45D8-A79C-9C31DEE74EBA}" type="presOf" srcId="{805ED152-F66E-4FD5-B253-313F073FB6A3}" destId="{9EF17077-E0C3-421B-BD48-B2D0ED3BCBE2}" srcOrd="0" destOrd="0" presId="urn:microsoft.com/office/officeart/2005/8/layout/hierarchy3"/>
    <dgm:cxn modelId="{6D776E1F-F935-4C40-9771-CF3A8BFF1552}" type="presOf" srcId="{A5EE7AC4-4E8F-420D-B319-D5311D97E568}" destId="{6549E44A-01EF-4B80-9FEE-FEF69A84BE8D}" srcOrd="0" destOrd="0" presId="urn:microsoft.com/office/officeart/2005/8/layout/hierarchy3"/>
    <dgm:cxn modelId="{0343B68A-C7A3-48FA-BF4E-17D12A02D7EC}" type="presOf" srcId="{37EA65D5-9D03-4152-B9E9-B8643D3308BB}" destId="{B7CCDB2C-0E06-448D-B36D-9B57F2C635D9}" srcOrd="0" destOrd="0" presId="urn:microsoft.com/office/officeart/2005/8/layout/hierarchy3"/>
    <dgm:cxn modelId="{16AFFB53-D064-4E77-9A3C-AFE347D675B7}" type="presOf" srcId="{29AC22EE-1E3F-4874-8E8D-A8F999AACADE}" destId="{A98D6140-94DD-4E00-91DE-39404E90D85F}" srcOrd="1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CC6EE95E-649E-4B83-B8EB-102783EBB4DC}" type="presOf" srcId="{6355EAEE-A47D-4A45-9D14-090AF972F4A0}" destId="{305DCE77-3E22-485A-BC76-EAA785D994C1}" srcOrd="0" destOrd="0" presId="urn:microsoft.com/office/officeart/2005/8/layout/hierarchy3"/>
    <dgm:cxn modelId="{B21CB111-B736-48FE-AC3B-435258AA4ABD}" type="presOf" srcId="{D26D3D25-586B-4ADE-8736-1BDAEA76DA68}" destId="{92E571F9-E95F-474D-BAB1-AD92FA889265}" srcOrd="1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9DB814A-EB2D-48B7-A2CB-C56E639E5560}" type="presOf" srcId="{B5DDFC00-770E-49C8-BF70-6442B9313D2D}" destId="{32A2DA69-729D-438E-B376-C0C9F3ADB3B6}" srcOrd="1" destOrd="0" presId="urn:microsoft.com/office/officeart/2005/8/layout/hierarchy3"/>
    <dgm:cxn modelId="{F1D91616-909E-4E8D-92EF-1C5B7DE48080}" type="presOf" srcId="{7881ADEB-9D89-45B0-BD96-674BFCC5A3FF}" destId="{867D94C0-F2D4-4B9C-8E8D-AF3C42D8AE5F}" srcOrd="0" destOrd="0" presId="urn:microsoft.com/office/officeart/2005/8/layout/hierarchy3"/>
    <dgm:cxn modelId="{4DC2430C-A807-47C4-9643-6703435D8223}" type="presOf" srcId="{47AC7627-F1FC-4803-9D8A-229025EA979E}" destId="{CF0FA6CF-6E5F-494E-8866-2F816D7BF9D1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6229973A-E82B-4CF0-B83E-24494CFAF71C}" type="presOf" srcId="{D26D3D25-586B-4ADE-8736-1BDAEA76DA68}" destId="{548B0460-A818-476F-B30D-BB744E25DDE0}" srcOrd="0" destOrd="0" presId="urn:microsoft.com/office/officeart/2005/8/layout/hierarchy3"/>
    <dgm:cxn modelId="{CEAA33CF-B3BE-49BA-9794-5CB6AA8EE908}" type="presOf" srcId="{5B3AC8AE-7767-4A86-B983-8FF49CC91ACC}" destId="{93936034-C0A5-4FF7-9AE6-7A3CCBFA81CF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49087C19-903B-436C-B849-65E222324CEB}" type="presOf" srcId="{29AC22EE-1E3F-4874-8E8D-A8F999AACADE}" destId="{C3B0304D-712A-4806-AE48-CB1809625D3F}" srcOrd="0" destOrd="0" presId="urn:microsoft.com/office/officeart/2005/8/layout/hierarchy3"/>
    <dgm:cxn modelId="{F7B6AFB2-D80F-450C-9C98-5CB1188AD6A4}" type="presParOf" srcId="{6549E44A-01EF-4B80-9FEE-FEF69A84BE8D}" destId="{0481278C-BE0F-4143-940A-20BBBA4EDE1C}" srcOrd="0" destOrd="0" presId="urn:microsoft.com/office/officeart/2005/8/layout/hierarchy3"/>
    <dgm:cxn modelId="{161DFABA-A85E-4EAE-9CB4-7C507911764E}" type="presParOf" srcId="{0481278C-BE0F-4143-940A-20BBBA4EDE1C}" destId="{6FD021CF-AE8F-4AFB-8EBD-CD192556C114}" srcOrd="0" destOrd="0" presId="urn:microsoft.com/office/officeart/2005/8/layout/hierarchy3"/>
    <dgm:cxn modelId="{F82BBCA8-B08D-4EB4-A432-B95A7E4943A0}" type="presParOf" srcId="{6FD021CF-AE8F-4AFB-8EBD-CD192556C114}" destId="{C3B0304D-712A-4806-AE48-CB1809625D3F}" srcOrd="0" destOrd="0" presId="urn:microsoft.com/office/officeart/2005/8/layout/hierarchy3"/>
    <dgm:cxn modelId="{4E14D300-EB9E-48D9-B442-BF24308ABDC9}" type="presParOf" srcId="{6FD021CF-AE8F-4AFB-8EBD-CD192556C114}" destId="{A98D6140-94DD-4E00-91DE-39404E90D85F}" srcOrd="1" destOrd="0" presId="urn:microsoft.com/office/officeart/2005/8/layout/hierarchy3"/>
    <dgm:cxn modelId="{04AB03AE-8AD5-4911-8A04-96A52F296164}" type="presParOf" srcId="{0481278C-BE0F-4143-940A-20BBBA4EDE1C}" destId="{C9A5C86B-172E-45E5-92C0-64CC31DCB289}" srcOrd="1" destOrd="0" presId="urn:microsoft.com/office/officeart/2005/8/layout/hierarchy3"/>
    <dgm:cxn modelId="{AEFDA01A-8EB0-4840-B9E9-4642CB530A60}" type="presParOf" srcId="{C9A5C86B-172E-45E5-92C0-64CC31DCB289}" destId="{305DCE77-3E22-485A-BC76-EAA785D994C1}" srcOrd="0" destOrd="0" presId="urn:microsoft.com/office/officeart/2005/8/layout/hierarchy3"/>
    <dgm:cxn modelId="{F1E93ADA-D00F-4546-B592-F8C25D1639E8}" type="presParOf" srcId="{C9A5C86B-172E-45E5-92C0-64CC31DCB289}" destId="{93936034-C0A5-4FF7-9AE6-7A3CCBFA81CF}" srcOrd="1" destOrd="0" presId="urn:microsoft.com/office/officeart/2005/8/layout/hierarchy3"/>
    <dgm:cxn modelId="{AAACF9BB-153E-4A09-82C6-BE8B790DBCE5}" type="presParOf" srcId="{6549E44A-01EF-4B80-9FEE-FEF69A84BE8D}" destId="{1AD03A4D-CE8A-4FBB-A048-2BE0A2507BDE}" srcOrd="1" destOrd="0" presId="urn:microsoft.com/office/officeart/2005/8/layout/hierarchy3"/>
    <dgm:cxn modelId="{5ED38390-7DCA-472D-93E9-1E5B10A15819}" type="presParOf" srcId="{1AD03A4D-CE8A-4FBB-A048-2BE0A2507BDE}" destId="{0AB261F7-040D-4542-AE29-BC3BC2489C06}" srcOrd="0" destOrd="0" presId="urn:microsoft.com/office/officeart/2005/8/layout/hierarchy3"/>
    <dgm:cxn modelId="{95D955E6-04DA-4B4B-A139-86F1D6C1757A}" type="presParOf" srcId="{0AB261F7-040D-4542-AE29-BC3BC2489C06}" destId="{91723985-619B-452E-A26E-6BE0D8249EFD}" srcOrd="0" destOrd="0" presId="urn:microsoft.com/office/officeart/2005/8/layout/hierarchy3"/>
    <dgm:cxn modelId="{3E38D1E8-1E22-48C5-AA4D-3E33EE733079}" type="presParOf" srcId="{0AB261F7-040D-4542-AE29-BC3BC2489C06}" destId="{32A2DA69-729D-438E-B376-C0C9F3ADB3B6}" srcOrd="1" destOrd="0" presId="urn:microsoft.com/office/officeart/2005/8/layout/hierarchy3"/>
    <dgm:cxn modelId="{C7A64197-45D0-4D89-B9ED-B8E0669F6B8E}" type="presParOf" srcId="{1AD03A4D-CE8A-4FBB-A048-2BE0A2507BDE}" destId="{36A446C1-86EA-4588-9533-3F0C24A8BED5}" srcOrd="1" destOrd="0" presId="urn:microsoft.com/office/officeart/2005/8/layout/hierarchy3"/>
    <dgm:cxn modelId="{3E652865-5861-4FA4-A1A6-5C149A668682}" type="presParOf" srcId="{36A446C1-86EA-4588-9533-3F0C24A8BED5}" destId="{CF0FA6CF-6E5F-494E-8866-2F816D7BF9D1}" srcOrd="0" destOrd="0" presId="urn:microsoft.com/office/officeart/2005/8/layout/hierarchy3"/>
    <dgm:cxn modelId="{2BD3E353-C4C1-4AD7-A4AC-7FB91B194419}" type="presParOf" srcId="{36A446C1-86EA-4588-9533-3F0C24A8BED5}" destId="{B7CCDB2C-0E06-448D-B36D-9B57F2C635D9}" srcOrd="1" destOrd="0" presId="urn:microsoft.com/office/officeart/2005/8/layout/hierarchy3"/>
    <dgm:cxn modelId="{6FF4B1DC-21AE-4786-AE48-B7A52867AB5F}" type="presParOf" srcId="{6549E44A-01EF-4B80-9FEE-FEF69A84BE8D}" destId="{7C7E4ADE-8B75-491D-93D9-107D3B903A1E}" srcOrd="2" destOrd="0" presId="urn:microsoft.com/office/officeart/2005/8/layout/hierarchy3"/>
    <dgm:cxn modelId="{6C57CFFF-28A4-4E31-AC3B-81C89EB101DD}" type="presParOf" srcId="{7C7E4ADE-8B75-491D-93D9-107D3B903A1E}" destId="{36F456E2-6E5A-48E5-BCC5-5D0850C26268}" srcOrd="0" destOrd="0" presId="urn:microsoft.com/office/officeart/2005/8/layout/hierarchy3"/>
    <dgm:cxn modelId="{330D3A2D-4CD3-4BE3-94A4-78FB0FF5447C}" type="presParOf" srcId="{36F456E2-6E5A-48E5-BCC5-5D0850C26268}" destId="{548B0460-A818-476F-B30D-BB744E25DDE0}" srcOrd="0" destOrd="0" presId="urn:microsoft.com/office/officeart/2005/8/layout/hierarchy3"/>
    <dgm:cxn modelId="{C437C9BD-17EF-4A7B-AFAD-3017A4461F95}" type="presParOf" srcId="{36F456E2-6E5A-48E5-BCC5-5D0850C26268}" destId="{92E571F9-E95F-474D-BAB1-AD92FA889265}" srcOrd="1" destOrd="0" presId="urn:microsoft.com/office/officeart/2005/8/layout/hierarchy3"/>
    <dgm:cxn modelId="{295CF9DA-F615-4660-B417-100BD4463A97}" type="presParOf" srcId="{7C7E4ADE-8B75-491D-93D9-107D3B903A1E}" destId="{84A55B4E-0517-44F9-885C-1522D94D0DAF}" srcOrd="1" destOrd="0" presId="urn:microsoft.com/office/officeart/2005/8/layout/hierarchy3"/>
    <dgm:cxn modelId="{D948C159-C813-4881-A224-37E2DF47BD92}" type="presParOf" srcId="{84A55B4E-0517-44F9-885C-1522D94D0DAF}" destId="{867D94C0-F2D4-4B9C-8E8D-AF3C42D8AE5F}" srcOrd="0" destOrd="0" presId="urn:microsoft.com/office/officeart/2005/8/layout/hierarchy3"/>
    <dgm:cxn modelId="{F5EB7971-1834-4DE1-ACB3-F65AE7711ACB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243,2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216,4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214,6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3033" custLinFactNeighborY="2737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EF1B1BF-7FEB-4269-8277-00DAF843CD9D}" type="presOf" srcId="{D26D3D25-586B-4ADE-8736-1BDAEA76DA68}" destId="{92E571F9-E95F-474D-BAB1-AD92FA889265}" srcOrd="1" destOrd="0" presId="urn:microsoft.com/office/officeart/2005/8/layout/hierarchy3"/>
    <dgm:cxn modelId="{A2026069-0C42-4CEE-836C-179F9B58640A}" type="presOf" srcId="{5B3AC8AE-7767-4A86-B983-8FF49CC91ACC}" destId="{93936034-C0A5-4FF7-9AE6-7A3CCBFA81CF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279E1C2-C940-4D55-8C98-D7AFD22FEAB5}" type="presOf" srcId="{7881ADEB-9D89-45B0-BD96-674BFCC5A3FF}" destId="{867D94C0-F2D4-4B9C-8E8D-AF3C42D8AE5F}" srcOrd="0" destOrd="0" presId="urn:microsoft.com/office/officeart/2005/8/layout/hierarchy3"/>
    <dgm:cxn modelId="{BF6633F5-ABE8-49D9-B704-FE65CDECD4B6}" type="presOf" srcId="{A5EE7AC4-4E8F-420D-B319-D5311D97E568}" destId="{6549E44A-01EF-4B80-9FEE-FEF69A84BE8D}" srcOrd="0" destOrd="0" presId="urn:microsoft.com/office/officeart/2005/8/layout/hierarchy3"/>
    <dgm:cxn modelId="{FF86F87D-67F0-4A5F-85B6-FBA105DA9A5A}" type="presOf" srcId="{37EA65D5-9D03-4152-B9E9-B8643D3308BB}" destId="{B7CCDB2C-0E06-448D-B36D-9B57F2C635D9}" srcOrd="0" destOrd="0" presId="urn:microsoft.com/office/officeart/2005/8/layout/hierarchy3"/>
    <dgm:cxn modelId="{8B8E9A0B-2F89-470B-83D2-9FC556207A3E}" type="presOf" srcId="{29AC22EE-1E3F-4874-8E8D-A8F999AACADE}" destId="{C3B0304D-712A-4806-AE48-CB1809625D3F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E86CF583-3C0C-4751-8B5D-62C7770A9F31}" type="presOf" srcId="{6355EAEE-A47D-4A45-9D14-090AF972F4A0}" destId="{305DCE77-3E22-485A-BC76-EAA785D994C1}" srcOrd="0" destOrd="0" presId="urn:microsoft.com/office/officeart/2005/8/layout/hierarchy3"/>
    <dgm:cxn modelId="{AF1CF19F-0C79-4F3F-8040-9AEAA39BC646}" type="presOf" srcId="{D26D3D25-586B-4ADE-8736-1BDAEA76DA68}" destId="{548B0460-A818-476F-B30D-BB744E25DDE0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643C131D-3F79-4E84-BFC6-BF88E0AFAAB7}" type="presOf" srcId="{B5DDFC00-770E-49C8-BF70-6442B9313D2D}" destId="{91723985-619B-452E-A26E-6BE0D8249EFD}" srcOrd="0" destOrd="0" presId="urn:microsoft.com/office/officeart/2005/8/layout/hierarchy3"/>
    <dgm:cxn modelId="{6775DB35-337E-4012-A330-BFA049249405}" type="presOf" srcId="{B5DDFC00-770E-49C8-BF70-6442B9313D2D}" destId="{32A2DA69-729D-438E-B376-C0C9F3ADB3B6}" srcOrd="1" destOrd="0" presId="urn:microsoft.com/office/officeart/2005/8/layout/hierarchy3"/>
    <dgm:cxn modelId="{8F1EBCE7-EA27-4DF1-9D44-22FFCE6F15CE}" type="presOf" srcId="{47AC7627-F1FC-4803-9D8A-229025EA979E}" destId="{CF0FA6CF-6E5F-494E-8866-2F816D7BF9D1}" srcOrd="0" destOrd="0" presId="urn:microsoft.com/office/officeart/2005/8/layout/hierarchy3"/>
    <dgm:cxn modelId="{EDE33994-8BA5-406E-848C-0F8C43970B1D}" type="presOf" srcId="{805ED152-F66E-4FD5-B253-313F073FB6A3}" destId="{9EF17077-E0C3-421B-BD48-B2D0ED3BCBE2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57765EC-8C66-4F83-85D9-0C02FD61F21C}" type="presOf" srcId="{29AC22EE-1E3F-4874-8E8D-A8F999AACADE}" destId="{A98D6140-94DD-4E00-91DE-39404E90D85F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397C0A6B-EA9E-43B3-92B9-40061AA87AB6}" type="presParOf" srcId="{6549E44A-01EF-4B80-9FEE-FEF69A84BE8D}" destId="{0481278C-BE0F-4143-940A-20BBBA4EDE1C}" srcOrd="0" destOrd="0" presId="urn:microsoft.com/office/officeart/2005/8/layout/hierarchy3"/>
    <dgm:cxn modelId="{C0A14D1C-4887-4895-A0B9-7AE8F72122A9}" type="presParOf" srcId="{0481278C-BE0F-4143-940A-20BBBA4EDE1C}" destId="{6FD021CF-AE8F-4AFB-8EBD-CD192556C114}" srcOrd="0" destOrd="0" presId="urn:microsoft.com/office/officeart/2005/8/layout/hierarchy3"/>
    <dgm:cxn modelId="{6F107AB8-E451-46E3-967B-10EF0D7E8E9D}" type="presParOf" srcId="{6FD021CF-AE8F-4AFB-8EBD-CD192556C114}" destId="{C3B0304D-712A-4806-AE48-CB1809625D3F}" srcOrd="0" destOrd="0" presId="urn:microsoft.com/office/officeart/2005/8/layout/hierarchy3"/>
    <dgm:cxn modelId="{EB189B84-AB03-4019-A4B8-541AEB297614}" type="presParOf" srcId="{6FD021CF-AE8F-4AFB-8EBD-CD192556C114}" destId="{A98D6140-94DD-4E00-91DE-39404E90D85F}" srcOrd="1" destOrd="0" presId="urn:microsoft.com/office/officeart/2005/8/layout/hierarchy3"/>
    <dgm:cxn modelId="{A16E7AE4-D47E-4CD6-A59C-ACBC7D54A104}" type="presParOf" srcId="{0481278C-BE0F-4143-940A-20BBBA4EDE1C}" destId="{C9A5C86B-172E-45E5-92C0-64CC31DCB289}" srcOrd="1" destOrd="0" presId="urn:microsoft.com/office/officeart/2005/8/layout/hierarchy3"/>
    <dgm:cxn modelId="{8BD0F43F-0162-42AA-8242-FC81774E8243}" type="presParOf" srcId="{C9A5C86B-172E-45E5-92C0-64CC31DCB289}" destId="{305DCE77-3E22-485A-BC76-EAA785D994C1}" srcOrd="0" destOrd="0" presId="urn:microsoft.com/office/officeart/2005/8/layout/hierarchy3"/>
    <dgm:cxn modelId="{F772CF83-FC4A-486A-AF55-7659D9E50C61}" type="presParOf" srcId="{C9A5C86B-172E-45E5-92C0-64CC31DCB289}" destId="{93936034-C0A5-4FF7-9AE6-7A3CCBFA81CF}" srcOrd="1" destOrd="0" presId="urn:microsoft.com/office/officeart/2005/8/layout/hierarchy3"/>
    <dgm:cxn modelId="{5CEC4C07-7348-4E4A-9B24-AA37D538DD68}" type="presParOf" srcId="{6549E44A-01EF-4B80-9FEE-FEF69A84BE8D}" destId="{1AD03A4D-CE8A-4FBB-A048-2BE0A2507BDE}" srcOrd="1" destOrd="0" presId="urn:microsoft.com/office/officeart/2005/8/layout/hierarchy3"/>
    <dgm:cxn modelId="{F5405004-6BD0-46BE-BEEA-8991ECF58092}" type="presParOf" srcId="{1AD03A4D-CE8A-4FBB-A048-2BE0A2507BDE}" destId="{0AB261F7-040D-4542-AE29-BC3BC2489C06}" srcOrd="0" destOrd="0" presId="urn:microsoft.com/office/officeart/2005/8/layout/hierarchy3"/>
    <dgm:cxn modelId="{03D97129-24B7-45C1-B856-48E925612BBD}" type="presParOf" srcId="{0AB261F7-040D-4542-AE29-BC3BC2489C06}" destId="{91723985-619B-452E-A26E-6BE0D8249EFD}" srcOrd="0" destOrd="0" presId="urn:microsoft.com/office/officeart/2005/8/layout/hierarchy3"/>
    <dgm:cxn modelId="{44AF2493-B178-43C2-81E4-515776C5B4FE}" type="presParOf" srcId="{0AB261F7-040D-4542-AE29-BC3BC2489C06}" destId="{32A2DA69-729D-438E-B376-C0C9F3ADB3B6}" srcOrd="1" destOrd="0" presId="urn:microsoft.com/office/officeart/2005/8/layout/hierarchy3"/>
    <dgm:cxn modelId="{662252CD-7F88-4F59-9A23-08967194D81B}" type="presParOf" srcId="{1AD03A4D-CE8A-4FBB-A048-2BE0A2507BDE}" destId="{36A446C1-86EA-4588-9533-3F0C24A8BED5}" srcOrd="1" destOrd="0" presId="urn:microsoft.com/office/officeart/2005/8/layout/hierarchy3"/>
    <dgm:cxn modelId="{E27543A6-078F-4A86-BF7C-02732BF7E968}" type="presParOf" srcId="{36A446C1-86EA-4588-9533-3F0C24A8BED5}" destId="{CF0FA6CF-6E5F-494E-8866-2F816D7BF9D1}" srcOrd="0" destOrd="0" presId="urn:microsoft.com/office/officeart/2005/8/layout/hierarchy3"/>
    <dgm:cxn modelId="{82C24225-077D-4E2A-B6D6-B75A04B08EC1}" type="presParOf" srcId="{36A446C1-86EA-4588-9533-3F0C24A8BED5}" destId="{B7CCDB2C-0E06-448D-B36D-9B57F2C635D9}" srcOrd="1" destOrd="0" presId="urn:microsoft.com/office/officeart/2005/8/layout/hierarchy3"/>
    <dgm:cxn modelId="{1D0BBDEC-5C37-4AA9-9C0D-EC249C3516D7}" type="presParOf" srcId="{6549E44A-01EF-4B80-9FEE-FEF69A84BE8D}" destId="{7C7E4ADE-8B75-491D-93D9-107D3B903A1E}" srcOrd="2" destOrd="0" presId="urn:microsoft.com/office/officeart/2005/8/layout/hierarchy3"/>
    <dgm:cxn modelId="{03A9C5B1-DBC0-4BD3-9CD5-F4A06A9CDAB8}" type="presParOf" srcId="{7C7E4ADE-8B75-491D-93D9-107D3B903A1E}" destId="{36F456E2-6E5A-48E5-BCC5-5D0850C26268}" srcOrd="0" destOrd="0" presId="urn:microsoft.com/office/officeart/2005/8/layout/hierarchy3"/>
    <dgm:cxn modelId="{B292C325-69AD-48A0-A609-54213BAA3D27}" type="presParOf" srcId="{36F456E2-6E5A-48E5-BCC5-5D0850C26268}" destId="{548B0460-A818-476F-B30D-BB744E25DDE0}" srcOrd="0" destOrd="0" presId="urn:microsoft.com/office/officeart/2005/8/layout/hierarchy3"/>
    <dgm:cxn modelId="{824BDD47-994E-4C00-95CD-6DA45484251C}" type="presParOf" srcId="{36F456E2-6E5A-48E5-BCC5-5D0850C26268}" destId="{92E571F9-E95F-474D-BAB1-AD92FA889265}" srcOrd="1" destOrd="0" presId="urn:microsoft.com/office/officeart/2005/8/layout/hierarchy3"/>
    <dgm:cxn modelId="{A8AC4991-8FD2-463C-8F25-3A11C50B67E5}" type="presParOf" srcId="{7C7E4ADE-8B75-491D-93D9-107D3B903A1E}" destId="{84A55B4E-0517-44F9-885C-1522D94D0DAF}" srcOrd="1" destOrd="0" presId="urn:microsoft.com/office/officeart/2005/8/layout/hierarchy3"/>
    <dgm:cxn modelId="{16AE0D80-AA28-493F-B488-024DF1189939}" type="presParOf" srcId="{84A55B4E-0517-44F9-885C-1522D94D0DAF}" destId="{867D94C0-F2D4-4B9C-8E8D-AF3C42D8AE5F}" srcOrd="0" destOrd="0" presId="urn:microsoft.com/office/officeart/2005/8/layout/hierarchy3"/>
    <dgm:cxn modelId="{15DA1D22-6F0D-46BA-AB0B-1893B4FCE4EC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9FC33E8-954C-4C77-BF48-436E122B1E7A}" type="presOf" srcId="{D26D3D25-586B-4ADE-8736-1BDAEA76DA68}" destId="{548B0460-A818-476F-B30D-BB744E25DDE0}" srcOrd="0" destOrd="0" presId="urn:microsoft.com/office/officeart/2005/8/layout/hierarchy3"/>
    <dgm:cxn modelId="{37F57A8D-81F6-4649-B8F0-D1360EC6319F}" type="presOf" srcId="{37EA65D5-9D03-4152-B9E9-B8643D3308BB}" destId="{B7CCDB2C-0E06-448D-B36D-9B57F2C635D9}" srcOrd="0" destOrd="0" presId="urn:microsoft.com/office/officeart/2005/8/layout/hierarchy3"/>
    <dgm:cxn modelId="{A3FA2ADD-D4E4-4FD6-964E-CFCC3998C89C}" type="presOf" srcId="{805ED152-F66E-4FD5-B253-313F073FB6A3}" destId="{9EF17077-E0C3-421B-BD48-B2D0ED3BCBE2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AF14709-2C4C-4B20-A7AE-8583A28C8D61}" type="presOf" srcId="{B5DDFC00-770E-49C8-BF70-6442B9313D2D}" destId="{91723985-619B-452E-A26E-6BE0D8249EFD}" srcOrd="0" destOrd="0" presId="urn:microsoft.com/office/officeart/2005/8/layout/hierarchy3"/>
    <dgm:cxn modelId="{52CFCED8-F1FD-4368-8E1A-6587E1FF5394}" type="presOf" srcId="{47AC7627-F1FC-4803-9D8A-229025EA979E}" destId="{CF0FA6CF-6E5F-494E-8866-2F816D7BF9D1}" srcOrd="0" destOrd="0" presId="urn:microsoft.com/office/officeart/2005/8/layout/hierarchy3"/>
    <dgm:cxn modelId="{0E9B8BEF-7C06-4E2C-8029-6E368A30A4AD}" type="presOf" srcId="{7881ADEB-9D89-45B0-BD96-674BFCC5A3FF}" destId="{867D94C0-F2D4-4B9C-8E8D-AF3C42D8AE5F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4DBE77BB-5CD9-45B2-913D-B54EE4E1A87B}" type="presOf" srcId="{29AC22EE-1E3F-4874-8E8D-A8F999AACADE}" destId="{C3B0304D-712A-4806-AE48-CB1809625D3F}" srcOrd="0" destOrd="0" presId="urn:microsoft.com/office/officeart/2005/8/layout/hierarchy3"/>
    <dgm:cxn modelId="{D63A8EEF-8793-4734-9778-99CD30213FEA}" type="presOf" srcId="{A5EE7AC4-4E8F-420D-B319-D5311D97E568}" destId="{6549E44A-01EF-4B80-9FEE-FEF69A84BE8D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2CB41713-ADCE-42C9-9A76-2DDD3ED49F79}" type="presOf" srcId="{D26D3D25-586B-4ADE-8736-1BDAEA76DA68}" destId="{92E571F9-E95F-474D-BAB1-AD92FA889265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C4297F96-9E78-4C59-A466-59C945BEB66C}" type="presOf" srcId="{5B3AC8AE-7767-4A86-B983-8FF49CC91ACC}" destId="{93936034-C0A5-4FF7-9AE6-7A3CCBFA81CF}" srcOrd="0" destOrd="0" presId="urn:microsoft.com/office/officeart/2005/8/layout/hierarchy3"/>
    <dgm:cxn modelId="{645D2DD7-F3A3-479B-9E66-1FD6EFEC4BA2}" type="presOf" srcId="{29AC22EE-1E3F-4874-8E8D-A8F999AACADE}" destId="{A98D6140-94DD-4E00-91DE-39404E90D85F}" srcOrd="1" destOrd="0" presId="urn:microsoft.com/office/officeart/2005/8/layout/hierarchy3"/>
    <dgm:cxn modelId="{01B53BC2-CB17-4363-BF0F-9CF1B8258580}" type="presOf" srcId="{B5DDFC00-770E-49C8-BF70-6442B9313D2D}" destId="{32A2DA69-729D-438E-B376-C0C9F3ADB3B6}" srcOrd="1" destOrd="0" presId="urn:microsoft.com/office/officeart/2005/8/layout/hierarchy3"/>
    <dgm:cxn modelId="{82586A3D-1387-47EF-B867-2000FF09DF2F}" type="presOf" srcId="{6355EAEE-A47D-4A45-9D14-090AF972F4A0}" destId="{305DCE77-3E22-485A-BC76-EAA785D994C1}" srcOrd="0" destOrd="0" presId="urn:microsoft.com/office/officeart/2005/8/layout/hierarchy3"/>
    <dgm:cxn modelId="{2F024EA7-A04E-4CA2-95F8-5E088DCE8269}" type="presParOf" srcId="{6549E44A-01EF-4B80-9FEE-FEF69A84BE8D}" destId="{0481278C-BE0F-4143-940A-20BBBA4EDE1C}" srcOrd="0" destOrd="0" presId="urn:microsoft.com/office/officeart/2005/8/layout/hierarchy3"/>
    <dgm:cxn modelId="{85363888-AD4F-4134-B132-283FABB11834}" type="presParOf" srcId="{0481278C-BE0F-4143-940A-20BBBA4EDE1C}" destId="{6FD021CF-AE8F-4AFB-8EBD-CD192556C114}" srcOrd="0" destOrd="0" presId="urn:microsoft.com/office/officeart/2005/8/layout/hierarchy3"/>
    <dgm:cxn modelId="{F36CDC25-9C49-4CBB-B9BC-BB2D7F6835C5}" type="presParOf" srcId="{6FD021CF-AE8F-4AFB-8EBD-CD192556C114}" destId="{C3B0304D-712A-4806-AE48-CB1809625D3F}" srcOrd="0" destOrd="0" presId="urn:microsoft.com/office/officeart/2005/8/layout/hierarchy3"/>
    <dgm:cxn modelId="{16C1854B-C11F-46F0-8A4A-519BC476A8CD}" type="presParOf" srcId="{6FD021CF-AE8F-4AFB-8EBD-CD192556C114}" destId="{A98D6140-94DD-4E00-91DE-39404E90D85F}" srcOrd="1" destOrd="0" presId="urn:microsoft.com/office/officeart/2005/8/layout/hierarchy3"/>
    <dgm:cxn modelId="{4B1FBB8B-C6B2-478A-BCDB-14B4A0694FF1}" type="presParOf" srcId="{0481278C-BE0F-4143-940A-20BBBA4EDE1C}" destId="{C9A5C86B-172E-45E5-92C0-64CC31DCB289}" srcOrd="1" destOrd="0" presId="urn:microsoft.com/office/officeart/2005/8/layout/hierarchy3"/>
    <dgm:cxn modelId="{3D83F676-3ABC-4E6B-9AEA-5DA23D7796DB}" type="presParOf" srcId="{C9A5C86B-172E-45E5-92C0-64CC31DCB289}" destId="{305DCE77-3E22-485A-BC76-EAA785D994C1}" srcOrd="0" destOrd="0" presId="urn:microsoft.com/office/officeart/2005/8/layout/hierarchy3"/>
    <dgm:cxn modelId="{230E1387-5833-414F-A229-47CE2849E8E2}" type="presParOf" srcId="{C9A5C86B-172E-45E5-92C0-64CC31DCB289}" destId="{93936034-C0A5-4FF7-9AE6-7A3CCBFA81CF}" srcOrd="1" destOrd="0" presId="urn:microsoft.com/office/officeart/2005/8/layout/hierarchy3"/>
    <dgm:cxn modelId="{B402A329-5616-40A9-B6BE-27C647AD9E6F}" type="presParOf" srcId="{6549E44A-01EF-4B80-9FEE-FEF69A84BE8D}" destId="{1AD03A4D-CE8A-4FBB-A048-2BE0A2507BDE}" srcOrd="1" destOrd="0" presId="urn:microsoft.com/office/officeart/2005/8/layout/hierarchy3"/>
    <dgm:cxn modelId="{55F8EC38-792A-498F-91CB-138E39BAF891}" type="presParOf" srcId="{1AD03A4D-CE8A-4FBB-A048-2BE0A2507BDE}" destId="{0AB261F7-040D-4542-AE29-BC3BC2489C06}" srcOrd="0" destOrd="0" presId="urn:microsoft.com/office/officeart/2005/8/layout/hierarchy3"/>
    <dgm:cxn modelId="{758B31A4-37DC-4A9E-BF73-23C633BAE715}" type="presParOf" srcId="{0AB261F7-040D-4542-AE29-BC3BC2489C06}" destId="{91723985-619B-452E-A26E-6BE0D8249EFD}" srcOrd="0" destOrd="0" presId="urn:microsoft.com/office/officeart/2005/8/layout/hierarchy3"/>
    <dgm:cxn modelId="{B3EBFD95-8F2C-452C-933A-99C9CA554A5B}" type="presParOf" srcId="{0AB261F7-040D-4542-AE29-BC3BC2489C06}" destId="{32A2DA69-729D-438E-B376-C0C9F3ADB3B6}" srcOrd="1" destOrd="0" presId="urn:microsoft.com/office/officeart/2005/8/layout/hierarchy3"/>
    <dgm:cxn modelId="{B6DAB5C5-A4F4-4586-B08F-B076A2C31DF5}" type="presParOf" srcId="{1AD03A4D-CE8A-4FBB-A048-2BE0A2507BDE}" destId="{36A446C1-86EA-4588-9533-3F0C24A8BED5}" srcOrd="1" destOrd="0" presId="urn:microsoft.com/office/officeart/2005/8/layout/hierarchy3"/>
    <dgm:cxn modelId="{6A63A412-7297-43C6-AE60-128A26C1F655}" type="presParOf" srcId="{36A446C1-86EA-4588-9533-3F0C24A8BED5}" destId="{CF0FA6CF-6E5F-494E-8866-2F816D7BF9D1}" srcOrd="0" destOrd="0" presId="urn:microsoft.com/office/officeart/2005/8/layout/hierarchy3"/>
    <dgm:cxn modelId="{521C860E-A66D-45FA-8A70-6C41FC175D80}" type="presParOf" srcId="{36A446C1-86EA-4588-9533-3F0C24A8BED5}" destId="{B7CCDB2C-0E06-448D-B36D-9B57F2C635D9}" srcOrd="1" destOrd="0" presId="urn:microsoft.com/office/officeart/2005/8/layout/hierarchy3"/>
    <dgm:cxn modelId="{B807FE55-6492-4252-9953-E061D6BF0119}" type="presParOf" srcId="{6549E44A-01EF-4B80-9FEE-FEF69A84BE8D}" destId="{7C7E4ADE-8B75-491D-93D9-107D3B903A1E}" srcOrd="2" destOrd="0" presId="urn:microsoft.com/office/officeart/2005/8/layout/hierarchy3"/>
    <dgm:cxn modelId="{798EF6D5-6556-4FB7-ADE0-9616952AA5F7}" type="presParOf" srcId="{7C7E4ADE-8B75-491D-93D9-107D3B903A1E}" destId="{36F456E2-6E5A-48E5-BCC5-5D0850C26268}" srcOrd="0" destOrd="0" presId="urn:microsoft.com/office/officeart/2005/8/layout/hierarchy3"/>
    <dgm:cxn modelId="{E9B302CB-C1AB-4E8E-B04B-28BD2EC19FCD}" type="presParOf" srcId="{36F456E2-6E5A-48E5-BCC5-5D0850C26268}" destId="{548B0460-A818-476F-B30D-BB744E25DDE0}" srcOrd="0" destOrd="0" presId="urn:microsoft.com/office/officeart/2005/8/layout/hierarchy3"/>
    <dgm:cxn modelId="{B6AA0AD2-6CCA-46D9-A8BF-37F9E822943F}" type="presParOf" srcId="{36F456E2-6E5A-48E5-BCC5-5D0850C26268}" destId="{92E571F9-E95F-474D-BAB1-AD92FA889265}" srcOrd="1" destOrd="0" presId="urn:microsoft.com/office/officeart/2005/8/layout/hierarchy3"/>
    <dgm:cxn modelId="{6F868985-3AF5-494C-9811-6B4875B0A400}" type="presParOf" srcId="{7C7E4ADE-8B75-491D-93D9-107D3B903A1E}" destId="{84A55B4E-0517-44F9-885C-1522D94D0DAF}" srcOrd="1" destOrd="0" presId="urn:microsoft.com/office/officeart/2005/8/layout/hierarchy3"/>
    <dgm:cxn modelId="{1EF0A0C6-CAFA-49FD-B2FF-2225DE50637B}" type="presParOf" srcId="{84A55B4E-0517-44F9-885C-1522D94D0DAF}" destId="{867D94C0-F2D4-4B9C-8E8D-AF3C42D8AE5F}" srcOrd="0" destOrd="0" presId="urn:microsoft.com/office/officeart/2005/8/layout/hierarchy3"/>
    <dgm:cxn modelId="{B5E77754-3119-49CA-AEF1-195ED50C8DB3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6205,3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3215,0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3235,3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1201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93164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13752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405ED05-C920-496A-BBD6-AA7630D24491}" type="presOf" srcId="{29AC22EE-1E3F-4874-8E8D-A8F999AACADE}" destId="{A98D6140-94DD-4E00-91DE-39404E90D85F}" srcOrd="1" destOrd="0" presId="urn:microsoft.com/office/officeart/2005/8/layout/hierarchy3"/>
    <dgm:cxn modelId="{038067C1-C8D2-47B5-B28C-EFCD8806569C}" type="presOf" srcId="{37EA65D5-9D03-4152-B9E9-B8643D3308BB}" destId="{B7CCDB2C-0E06-448D-B36D-9B57F2C635D9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98E464A4-CC64-4969-A273-82DE36D967C0}" type="presOf" srcId="{805ED152-F66E-4FD5-B253-313F073FB6A3}" destId="{9EF17077-E0C3-421B-BD48-B2D0ED3BCBE2}" srcOrd="0" destOrd="0" presId="urn:microsoft.com/office/officeart/2005/8/layout/hierarchy3"/>
    <dgm:cxn modelId="{5B02FDC7-43F7-40E8-BC79-23A9C322F8D1}" type="presOf" srcId="{D26D3D25-586B-4ADE-8736-1BDAEA76DA68}" destId="{92E571F9-E95F-474D-BAB1-AD92FA889265}" srcOrd="1" destOrd="0" presId="urn:microsoft.com/office/officeart/2005/8/layout/hierarchy3"/>
    <dgm:cxn modelId="{91873CBB-C89D-458B-BE5B-3A7B25EB08CE}" type="presOf" srcId="{A5EE7AC4-4E8F-420D-B319-D5311D97E568}" destId="{6549E44A-01EF-4B80-9FEE-FEF69A84BE8D}" srcOrd="0" destOrd="0" presId="urn:microsoft.com/office/officeart/2005/8/layout/hierarchy3"/>
    <dgm:cxn modelId="{A232A2BA-7714-4C0F-A304-B863E37FDA82}" type="presOf" srcId="{B5DDFC00-770E-49C8-BF70-6442B9313D2D}" destId="{32A2DA69-729D-438E-B376-C0C9F3ADB3B6}" srcOrd="1" destOrd="0" presId="urn:microsoft.com/office/officeart/2005/8/layout/hierarchy3"/>
    <dgm:cxn modelId="{CC951591-55AA-41BE-96E4-56005335B244}" type="presOf" srcId="{7881ADEB-9D89-45B0-BD96-674BFCC5A3FF}" destId="{867D94C0-F2D4-4B9C-8E8D-AF3C42D8AE5F}" srcOrd="0" destOrd="0" presId="urn:microsoft.com/office/officeart/2005/8/layout/hierarchy3"/>
    <dgm:cxn modelId="{0BA3657D-D096-433F-9312-00EA3884F304}" type="presOf" srcId="{47AC7627-F1FC-4803-9D8A-229025EA979E}" destId="{CF0FA6CF-6E5F-494E-8866-2F816D7BF9D1}" srcOrd="0" destOrd="0" presId="urn:microsoft.com/office/officeart/2005/8/layout/hierarchy3"/>
    <dgm:cxn modelId="{FEDB99EA-C9AE-4258-8FE0-BF920633EE34}" type="presOf" srcId="{D26D3D25-586B-4ADE-8736-1BDAEA76DA68}" destId="{548B0460-A818-476F-B30D-BB744E25DDE0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2D3DC263-139E-45B9-82C0-C225093777CF}" type="presOf" srcId="{5B3AC8AE-7767-4A86-B983-8FF49CC91ACC}" destId="{93936034-C0A5-4FF7-9AE6-7A3CCBFA81C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4A11E33A-9852-4C3A-B54F-2660FAD912E6}" type="presOf" srcId="{29AC22EE-1E3F-4874-8E8D-A8F999AACADE}" destId="{C3B0304D-712A-4806-AE48-CB1809625D3F}" srcOrd="0" destOrd="0" presId="urn:microsoft.com/office/officeart/2005/8/layout/hierarchy3"/>
    <dgm:cxn modelId="{7161E5E5-6B2A-4FFA-88B3-D6E90BF92546}" type="presOf" srcId="{B5DDFC00-770E-49C8-BF70-6442B9313D2D}" destId="{91723985-619B-452E-A26E-6BE0D8249EFD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739692D8-A100-4B4A-9FA0-C9B3FF988EC9}" type="presOf" srcId="{6355EAEE-A47D-4A45-9D14-090AF972F4A0}" destId="{305DCE77-3E22-485A-BC76-EAA785D994C1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F45DB7CC-407B-4217-98AB-7EBA2BFFDD3E}" type="presParOf" srcId="{6549E44A-01EF-4B80-9FEE-FEF69A84BE8D}" destId="{0481278C-BE0F-4143-940A-20BBBA4EDE1C}" srcOrd="0" destOrd="0" presId="urn:microsoft.com/office/officeart/2005/8/layout/hierarchy3"/>
    <dgm:cxn modelId="{568F3397-6469-4829-B323-6C56ACCB5ADD}" type="presParOf" srcId="{0481278C-BE0F-4143-940A-20BBBA4EDE1C}" destId="{6FD021CF-AE8F-4AFB-8EBD-CD192556C114}" srcOrd="0" destOrd="0" presId="urn:microsoft.com/office/officeart/2005/8/layout/hierarchy3"/>
    <dgm:cxn modelId="{55FBB6ED-7925-4389-9C03-E943545CCD00}" type="presParOf" srcId="{6FD021CF-AE8F-4AFB-8EBD-CD192556C114}" destId="{C3B0304D-712A-4806-AE48-CB1809625D3F}" srcOrd="0" destOrd="0" presId="urn:microsoft.com/office/officeart/2005/8/layout/hierarchy3"/>
    <dgm:cxn modelId="{9FFFADC7-EF29-4CBA-B10F-01BB4F63F9A3}" type="presParOf" srcId="{6FD021CF-AE8F-4AFB-8EBD-CD192556C114}" destId="{A98D6140-94DD-4E00-91DE-39404E90D85F}" srcOrd="1" destOrd="0" presId="urn:microsoft.com/office/officeart/2005/8/layout/hierarchy3"/>
    <dgm:cxn modelId="{14771BB3-9973-4AE2-8AFF-D2DE22BB0731}" type="presParOf" srcId="{0481278C-BE0F-4143-940A-20BBBA4EDE1C}" destId="{C9A5C86B-172E-45E5-92C0-64CC31DCB289}" srcOrd="1" destOrd="0" presId="urn:microsoft.com/office/officeart/2005/8/layout/hierarchy3"/>
    <dgm:cxn modelId="{41F71836-534D-4E5F-9D0C-03FC2B73C89F}" type="presParOf" srcId="{C9A5C86B-172E-45E5-92C0-64CC31DCB289}" destId="{305DCE77-3E22-485A-BC76-EAA785D994C1}" srcOrd="0" destOrd="0" presId="urn:microsoft.com/office/officeart/2005/8/layout/hierarchy3"/>
    <dgm:cxn modelId="{D3EA60BE-9EFB-4D47-90FA-20328139ECA3}" type="presParOf" srcId="{C9A5C86B-172E-45E5-92C0-64CC31DCB289}" destId="{93936034-C0A5-4FF7-9AE6-7A3CCBFA81CF}" srcOrd="1" destOrd="0" presId="urn:microsoft.com/office/officeart/2005/8/layout/hierarchy3"/>
    <dgm:cxn modelId="{BFCF77D8-C36C-43DC-9725-81EC716CCB84}" type="presParOf" srcId="{6549E44A-01EF-4B80-9FEE-FEF69A84BE8D}" destId="{1AD03A4D-CE8A-4FBB-A048-2BE0A2507BDE}" srcOrd="1" destOrd="0" presId="urn:microsoft.com/office/officeart/2005/8/layout/hierarchy3"/>
    <dgm:cxn modelId="{DB76BE11-3535-4279-9BF5-3ABAE60EBB69}" type="presParOf" srcId="{1AD03A4D-CE8A-4FBB-A048-2BE0A2507BDE}" destId="{0AB261F7-040D-4542-AE29-BC3BC2489C06}" srcOrd="0" destOrd="0" presId="urn:microsoft.com/office/officeart/2005/8/layout/hierarchy3"/>
    <dgm:cxn modelId="{5C4E66DD-1EB2-4EF9-B966-54E570B6012A}" type="presParOf" srcId="{0AB261F7-040D-4542-AE29-BC3BC2489C06}" destId="{91723985-619B-452E-A26E-6BE0D8249EFD}" srcOrd="0" destOrd="0" presId="urn:microsoft.com/office/officeart/2005/8/layout/hierarchy3"/>
    <dgm:cxn modelId="{4E98C784-D8ED-4911-A85A-5A8B0C6377F5}" type="presParOf" srcId="{0AB261F7-040D-4542-AE29-BC3BC2489C06}" destId="{32A2DA69-729D-438E-B376-C0C9F3ADB3B6}" srcOrd="1" destOrd="0" presId="urn:microsoft.com/office/officeart/2005/8/layout/hierarchy3"/>
    <dgm:cxn modelId="{816692FB-4C16-4EC7-9329-A6391BF54C9F}" type="presParOf" srcId="{1AD03A4D-CE8A-4FBB-A048-2BE0A2507BDE}" destId="{36A446C1-86EA-4588-9533-3F0C24A8BED5}" srcOrd="1" destOrd="0" presId="urn:microsoft.com/office/officeart/2005/8/layout/hierarchy3"/>
    <dgm:cxn modelId="{2918DBFE-06BD-4F8A-918F-04292DA3D820}" type="presParOf" srcId="{36A446C1-86EA-4588-9533-3F0C24A8BED5}" destId="{CF0FA6CF-6E5F-494E-8866-2F816D7BF9D1}" srcOrd="0" destOrd="0" presId="urn:microsoft.com/office/officeart/2005/8/layout/hierarchy3"/>
    <dgm:cxn modelId="{68870E34-CAE7-418E-AE5A-EF28B5770029}" type="presParOf" srcId="{36A446C1-86EA-4588-9533-3F0C24A8BED5}" destId="{B7CCDB2C-0E06-448D-B36D-9B57F2C635D9}" srcOrd="1" destOrd="0" presId="urn:microsoft.com/office/officeart/2005/8/layout/hierarchy3"/>
    <dgm:cxn modelId="{6ABF5F5F-F6A4-4826-B9D1-B299BACAAD5E}" type="presParOf" srcId="{6549E44A-01EF-4B80-9FEE-FEF69A84BE8D}" destId="{7C7E4ADE-8B75-491D-93D9-107D3B903A1E}" srcOrd="2" destOrd="0" presId="urn:microsoft.com/office/officeart/2005/8/layout/hierarchy3"/>
    <dgm:cxn modelId="{22B7B4AD-726E-4212-8018-507F99FC7D58}" type="presParOf" srcId="{7C7E4ADE-8B75-491D-93D9-107D3B903A1E}" destId="{36F456E2-6E5A-48E5-BCC5-5D0850C26268}" srcOrd="0" destOrd="0" presId="urn:microsoft.com/office/officeart/2005/8/layout/hierarchy3"/>
    <dgm:cxn modelId="{89E936E4-7DB9-4A3C-A3C1-E4696D28209A}" type="presParOf" srcId="{36F456E2-6E5A-48E5-BCC5-5D0850C26268}" destId="{548B0460-A818-476F-B30D-BB744E25DDE0}" srcOrd="0" destOrd="0" presId="urn:microsoft.com/office/officeart/2005/8/layout/hierarchy3"/>
    <dgm:cxn modelId="{EA8D7517-590A-4CC7-B1A1-06A8AFA03C09}" type="presParOf" srcId="{36F456E2-6E5A-48E5-BCC5-5D0850C26268}" destId="{92E571F9-E95F-474D-BAB1-AD92FA889265}" srcOrd="1" destOrd="0" presId="urn:microsoft.com/office/officeart/2005/8/layout/hierarchy3"/>
    <dgm:cxn modelId="{664195ED-F532-42F7-B64C-85D9A161D3CC}" type="presParOf" srcId="{7C7E4ADE-8B75-491D-93D9-107D3B903A1E}" destId="{84A55B4E-0517-44F9-885C-1522D94D0DAF}" srcOrd="1" destOrd="0" presId="urn:microsoft.com/office/officeart/2005/8/layout/hierarchy3"/>
    <dgm:cxn modelId="{527D1773-D107-4C37-9C38-3FECF754902D}" type="presParOf" srcId="{84A55B4E-0517-44F9-885C-1522D94D0DAF}" destId="{867D94C0-F2D4-4B9C-8E8D-AF3C42D8AE5F}" srcOrd="0" destOrd="0" presId="urn:microsoft.com/office/officeart/2005/8/layout/hierarchy3"/>
    <dgm:cxn modelId="{034D2FEB-DC7D-4417-8140-8FE7A4DD1DA8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E8C09CC-AFB6-4063-945A-B36A6B7DC7FC}" type="presOf" srcId="{5B3AC8AE-7767-4A86-B983-8FF49CC91ACC}" destId="{93936034-C0A5-4FF7-9AE6-7A3CCBFA81CF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7517A491-370E-46DF-9A10-D6C3C3F35FC8}" type="presOf" srcId="{A5EE7AC4-4E8F-420D-B319-D5311D97E568}" destId="{6549E44A-01EF-4B80-9FEE-FEF69A84BE8D}" srcOrd="0" destOrd="0" presId="urn:microsoft.com/office/officeart/2005/8/layout/hierarchy3"/>
    <dgm:cxn modelId="{85C5556D-90CA-4544-A313-7C5972BF3FE4}" type="presOf" srcId="{D26D3D25-586B-4ADE-8736-1BDAEA76DA68}" destId="{548B0460-A818-476F-B30D-BB744E25DDE0}" srcOrd="0" destOrd="0" presId="urn:microsoft.com/office/officeart/2005/8/layout/hierarchy3"/>
    <dgm:cxn modelId="{CE1BB946-F7E6-42E8-9906-550403C12C9E}" type="presOf" srcId="{29AC22EE-1E3F-4874-8E8D-A8F999AACADE}" destId="{A98D6140-94DD-4E00-91DE-39404E90D85F}" srcOrd="1" destOrd="0" presId="urn:microsoft.com/office/officeart/2005/8/layout/hierarchy3"/>
    <dgm:cxn modelId="{C4AABA41-1CC8-4EE8-A2D2-5E16E69EE09D}" type="presOf" srcId="{805ED152-F66E-4FD5-B253-313F073FB6A3}" destId="{9EF17077-E0C3-421B-BD48-B2D0ED3BCBE2}" srcOrd="0" destOrd="0" presId="urn:microsoft.com/office/officeart/2005/8/layout/hierarchy3"/>
    <dgm:cxn modelId="{BDB08790-86C5-425B-81E5-C7E718DAE3C5}" type="presOf" srcId="{D26D3D25-586B-4ADE-8736-1BDAEA76DA68}" destId="{92E571F9-E95F-474D-BAB1-AD92FA889265}" srcOrd="1" destOrd="0" presId="urn:microsoft.com/office/officeart/2005/8/layout/hierarchy3"/>
    <dgm:cxn modelId="{06A45BE8-6AB0-4239-80D8-512B2F3AC21C}" type="presOf" srcId="{B5DDFC00-770E-49C8-BF70-6442B9313D2D}" destId="{32A2DA69-729D-438E-B376-C0C9F3ADB3B6}" srcOrd="1" destOrd="0" presId="urn:microsoft.com/office/officeart/2005/8/layout/hierarchy3"/>
    <dgm:cxn modelId="{08661436-9E7A-419F-81DC-780664A780AB}" type="presOf" srcId="{6355EAEE-A47D-4A45-9D14-090AF972F4A0}" destId="{305DCE77-3E22-485A-BC76-EAA785D994C1}" srcOrd="0" destOrd="0" presId="urn:microsoft.com/office/officeart/2005/8/layout/hierarchy3"/>
    <dgm:cxn modelId="{368F8BC4-D0F8-4902-83F8-A5E6A5AD6BF7}" type="presOf" srcId="{B5DDFC00-770E-49C8-BF70-6442B9313D2D}" destId="{91723985-619B-452E-A26E-6BE0D8249EFD}" srcOrd="0" destOrd="0" presId="urn:microsoft.com/office/officeart/2005/8/layout/hierarchy3"/>
    <dgm:cxn modelId="{D81D7007-6216-465F-9958-707643682717}" type="presOf" srcId="{37EA65D5-9D03-4152-B9E9-B8643D3308BB}" destId="{B7CCDB2C-0E06-448D-B36D-9B57F2C635D9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A96F8651-1BEE-4933-B88A-55CE69ED8395}" type="presOf" srcId="{7881ADEB-9D89-45B0-BD96-674BFCC5A3FF}" destId="{867D94C0-F2D4-4B9C-8E8D-AF3C42D8AE5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7CBCF79E-168E-4104-8758-61C6CF6E0485}" type="presOf" srcId="{29AC22EE-1E3F-4874-8E8D-A8F999AACADE}" destId="{C3B0304D-712A-4806-AE48-CB1809625D3F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F40E0B3-3B8C-4B97-9961-1656769CEEAA}" type="presOf" srcId="{47AC7627-F1FC-4803-9D8A-229025EA979E}" destId="{CF0FA6CF-6E5F-494E-8866-2F816D7BF9D1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907F4856-117B-4504-9F39-09D2F649E80F}" type="presParOf" srcId="{6549E44A-01EF-4B80-9FEE-FEF69A84BE8D}" destId="{0481278C-BE0F-4143-940A-20BBBA4EDE1C}" srcOrd="0" destOrd="0" presId="urn:microsoft.com/office/officeart/2005/8/layout/hierarchy3"/>
    <dgm:cxn modelId="{FB80834E-9C1D-4FBB-9CF6-4497BFC2B237}" type="presParOf" srcId="{0481278C-BE0F-4143-940A-20BBBA4EDE1C}" destId="{6FD021CF-AE8F-4AFB-8EBD-CD192556C114}" srcOrd="0" destOrd="0" presId="urn:microsoft.com/office/officeart/2005/8/layout/hierarchy3"/>
    <dgm:cxn modelId="{0BB2742E-73F2-4EAB-BC90-814E24E906A7}" type="presParOf" srcId="{6FD021CF-AE8F-4AFB-8EBD-CD192556C114}" destId="{C3B0304D-712A-4806-AE48-CB1809625D3F}" srcOrd="0" destOrd="0" presId="urn:microsoft.com/office/officeart/2005/8/layout/hierarchy3"/>
    <dgm:cxn modelId="{307FFCB4-8B58-4FBC-83FC-61272E6DF049}" type="presParOf" srcId="{6FD021CF-AE8F-4AFB-8EBD-CD192556C114}" destId="{A98D6140-94DD-4E00-91DE-39404E90D85F}" srcOrd="1" destOrd="0" presId="urn:microsoft.com/office/officeart/2005/8/layout/hierarchy3"/>
    <dgm:cxn modelId="{988A9A6E-2263-4F2B-B54F-95A0359ED990}" type="presParOf" srcId="{0481278C-BE0F-4143-940A-20BBBA4EDE1C}" destId="{C9A5C86B-172E-45E5-92C0-64CC31DCB289}" srcOrd="1" destOrd="0" presId="urn:microsoft.com/office/officeart/2005/8/layout/hierarchy3"/>
    <dgm:cxn modelId="{EBEACE15-9709-45BE-B049-ED9DEBE1F299}" type="presParOf" srcId="{C9A5C86B-172E-45E5-92C0-64CC31DCB289}" destId="{305DCE77-3E22-485A-BC76-EAA785D994C1}" srcOrd="0" destOrd="0" presId="urn:microsoft.com/office/officeart/2005/8/layout/hierarchy3"/>
    <dgm:cxn modelId="{DB6EAEFF-CB58-420B-B707-8FFF83754DDC}" type="presParOf" srcId="{C9A5C86B-172E-45E5-92C0-64CC31DCB289}" destId="{93936034-C0A5-4FF7-9AE6-7A3CCBFA81CF}" srcOrd="1" destOrd="0" presId="urn:microsoft.com/office/officeart/2005/8/layout/hierarchy3"/>
    <dgm:cxn modelId="{312FEDBE-0534-422C-B981-187010A9472E}" type="presParOf" srcId="{6549E44A-01EF-4B80-9FEE-FEF69A84BE8D}" destId="{1AD03A4D-CE8A-4FBB-A048-2BE0A2507BDE}" srcOrd="1" destOrd="0" presId="urn:microsoft.com/office/officeart/2005/8/layout/hierarchy3"/>
    <dgm:cxn modelId="{F7B710DC-3052-450B-9224-6E26E43ADFB8}" type="presParOf" srcId="{1AD03A4D-CE8A-4FBB-A048-2BE0A2507BDE}" destId="{0AB261F7-040D-4542-AE29-BC3BC2489C06}" srcOrd="0" destOrd="0" presId="urn:microsoft.com/office/officeart/2005/8/layout/hierarchy3"/>
    <dgm:cxn modelId="{D5004659-6CDF-4E77-9F97-8170823569E2}" type="presParOf" srcId="{0AB261F7-040D-4542-AE29-BC3BC2489C06}" destId="{91723985-619B-452E-A26E-6BE0D8249EFD}" srcOrd="0" destOrd="0" presId="urn:microsoft.com/office/officeart/2005/8/layout/hierarchy3"/>
    <dgm:cxn modelId="{3D1E2566-BA04-4979-B45D-0C72CCC472DF}" type="presParOf" srcId="{0AB261F7-040D-4542-AE29-BC3BC2489C06}" destId="{32A2DA69-729D-438E-B376-C0C9F3ADB3B6}" srcOrd="1" destOrd="0" presId="urn:microsoft.com/office/officeart/2005/8/layout/hierarchy3"/>
    <dgm:cxn modelId="{5353AB22-FDD7-4320-821A-936557A1FF3F}" type="presParOf" srcId="{1AD03A4D-CE8A-4FBB-A048-2BE0A2507BDE}" destId="{36A446C1-86EA-4588-9533-3F0C24A8BED5}" srcOrd="1" destOrd="0" presId="urn:microsoft.com/office/officeart/2005/8/layout/hierarchy3"/>
    <dgm:cxn modelId="{317FC453-02EA-47AA-94F0-2787FD19DD59}" type="presParOf" srcId="{36A446C1-86EA-4588-9533-3F0C24A8BED5}" destId="{CF0FA6CF-6E5F-494E-8866-2F816D7BF9D1}" srcOrd="0" destOrd="0" presId="urn:microsoft.com/office/officeart/2005/8/layout/hierarchy3"/>
    <dgm:cxn modelId="{1A22B7D8-856E-4850-820D-FD315B820176}" type="presParOf" srcId="{36A446C1-86EA-4588-9533-3F0C24A8BED5}" destId="{B7CCDB2C-0E06-448D-B36D-9B57F2C635D9}" srcOrd="1" destOrd="0" presId="urn:microsoft.com/office/officeart/2005/8/layout/hierarchy3"/>
    <dgm:cxn modelId="{8ACCDD23-6BDE-4B46-B4C1-BBF9343ACB5C}" type="presParOf" srcId="{6549E44A-01EF-4B80-9FEE-FEF69A84BE8D}" destId="{7C7E4ADE-8B75-491D-93D9-107D3B903A1E}" srcOrd="2" destOrd="0" presId="urn:microsoft.com/office/officeart/2005/8/layout/hierarchy3"/>
    <dgm:cxn modelId="{FBE80986-3B02-4BB4-951C-F2F5001551AF}" type="presParOf" srcId="{7C7E4ADE-8B75-491D-93D9-107D3B903A1E}" destId="{36F456E2-6E5A-48E5-BCC5-5D0850C26268}" srcOrd="0" destOrd="0" presId="urn:microsoft.com/office/officeart/2005/8/layout/hierarchy3"/>
    <dgm:cxn modelId="{99852489-7EAC-4BB2-BD07-F79AD6E0AEF6}" type="presParOf" srcId="{36F456E2-6E5A-48E5-BCC5-5D0850C26268}" destId="{548B0460-A818-476F-B30D-BB744E25DDE0}" srcOrd="0" destOrd="0" presId="urn:microsoft.com/office/officeart/2005/8/layout/hierarchy3"/>
    <dgm:cxn modelId="{005C7B03-27E8-4D15-9EFD-B08CB6520835}" type="presParOf" srcId="{36F456E2-6E5A-48E5-BCC5-5D0850C26268}" destId="{92E571F9-E95F-474D-BAB1-AD92FA889265}" srcOrd="1" destOrd="0" presId="urn:microsoft.com/office/officeart/2005/8/layout/hierarchy3"/>
    <dgm:cxn modelId="{5A49CEE7-844E-4BF4-995E-90B8459848CD}" type="presParOf" srcId="{7C7E4ADE-8B75-491D-93D9-107D3B903A1E}" destId="{84A55B4E-0517-44F9-885C-1522D94D0DAF}" srcOrd="1" destOrd="0" presId="urn:microsoft.com/office/officeart/2005/8/layout/hierarchy3"/>
    <dgm:cxn modelId="{803E8A7B-5128-404E-9890-DCABD75E42FC}" type="presParOf" srcId="{84A55B4E-0517-44F9-885C-1522D94D0DAF}" destId="{867D94C0-F2D4-4B9C-8E8D-AF3C42D8AE5F}" srcOrd="0" destOrd="0" presId="urn:microsoft.com/office/officeart/2005/8/layout/hierarchy3"/>
    <dgm:cxn modelId="{00808C47-CE54-4207-B614-273A124FA651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109B3532-53C7-4D33-83FE-B79F5ED31819}" type="presOf" srcId="{6355EAEE-A47D-4A45-9D14-090AF972F4A0}" destId="{305DCE77-3E22-485A-BC76-EAA785D994C1}" srcOrd="0" destOrd="0" presId="urn:microsoft.com/office/officeart/2005/8/layout/hierarchy3"/>
    <dgm:cxn modelId="{08E66758-12BD-4CC2-ABB4-1F3D312B2172}" type="presOf" srcId="{7881ADEB-9D89-45B0-BD96-674BFCC5A3FF}" destId="{867D94C0-F2D4-4B9C-8E8D-AF3C42D8AE5F}" srcOrd="0" destOrd="0" presId="urn:microsoft.com/office/officeart/2005/8/layout/hierarchy3"/>
    <dgm:cxn modelId="{F2E5B86A-EC00-46FF-804A-479A9808715D}" type="presOf" srcId="{A5EE7AC4-4E8F-420D-B319-D5311D97E568}" destId="{6549E44A-01EF-4B80-9FEE-FEF69A84BE8D}" srcOrd="0" destOrd="0" presId="urn:microsoft.com/office/officeart/2005/8/layout/hierarchy3"/>
    <dgm:cxn modelId="{6E34417D-8CF1-43CE-B30E-0ECD41849B40}" type="presOf" srcId="{29AC22EE-1E3F-4874-8E8D-A8F999AACADE}" destId="{A98D6140-94DD-4E00-91DE-39404E90D85F}" srcOrd="1" destOrd="0" presId="urn:microsoft.com/office/officeart/2005/8/layout/hierarchy3"/>
    <dgm:cxn modelId="{6DC8DE62-DC91-4B06-9BB1-F730A5C80DF0}" type="presOf" srcId="{B5DDFC00-770E-49C8-BF70-6442B9313D2D}" destId="{32A2DA69-729D-438E-B376-C0C9F3ADB3B6}" srcOrd="1" destOrd="0" presId="urn:microsoft.com/office/officeart/2005/8/layout/hierarchy3"/>
    <dgm:cxn modelId="{DE13A89D-E879-4D0D-ADDC-3FD2B1A527E9}" type="presOf" srcId="{29AC22EE-1E3F-4874-8E8D-A8F999AACADE}" destId="{C3B0304D-712A-4806-AE48-CB1809625D3F}" srcOrd="0" destOrd="0" presId="urn:microsoft.com/office/officeart/2005/8/layout/hierarchy3"/>
    <dgm:cxn modelId="{AE313AD0-3733-465C-8546-8DE3D3D84FEA}" type="presOf" srcId="{5B3AC8AE-7767-4A86-B983-8FF49CC91ACC}" destId="{93936034-C0A5-4FF7-9AE6-7A3CCBFA81CF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F5AEA36C-F635-4EF7-8DF7-854086D7B8C6}" type="presOf" srcId="{D26D3D25-586B-4ADE-8736-1BDAEA76DA68}" destId="{92E571F9-E95F-474D-BAB1-AD92FA889265}" srcOrd="1" destOrd="0" presId="urn:microsoft.com/office/officeart/2005/8/layout/hierarchy3"/>
    <dgm:cxn modelId="{D835BFF6-C853-4B22-91EB-0E356E0F050B}" type="presOf" srcId="{B5DDFC00-770E-49C8-BF70-6442B9313D2D}" destId="{91723985-619B-452E-A26E-6BE0D8249EFD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F4D61503-18A2-40FA-A3C6-7E0F7199F5F3}" type="presOf" srcId="{D26D3D25-586B-4ADE-8736-1BDAEA76DA68}" destId="{548B0460-A818-476F-B30D-BB744E25DDE0}" srcOrd="0" destOrd="0" presId="urn:microsoft.com/office/officeart/2005/8/layout/hierarchy3"/>
    <dgm:cxn modelId="{667B65D2-7279-483A-8091-A6209A7AC879}" type="presOf" srcId="{47AC7627-F1FC-4803-9D8A-229025EA979E}" destId="{CF0FA6CF-6E5F-494E-8866-2F816D7BF9D1}" srcOrd="0" destOrd="0" presId="urn:microsoft.com/office/officeart/2005/8/layout/hierarchy3"/>
    <dgm:cxn modelId="{B1DC2B89-9FD6-43AE-B8BB-555DD847206B}" type="presOf" srcId="{37EA65D5-9D03-4152-B9E9-B8643D3308BB}" destId="{B7CCDB2C-0E06-448D-B36D-9B57F2C635D9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79BDEAF3-5B46-426C-A4BE-48F7D93FB002}" type="presOf" srcId="{805ED152-F66E-4FD5-B253-313F073FB6A3}" destId="{9EF17077-E0C3-421B-BD48-B2D0ED3BCBE2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940EDE5B-8B8D-4C8F-AAA9-D57FF89E2180}" type="presParOf" srcId="{6549E44A-01EF-4B80-9FEE-FEF69A84BE8D}" destId="{0481278C-BE0F-4143-940A-20BBBA4EDE1C}" srcOrd="0" destOrd="0" presId="urn:microsoft.com/office/officeart/2005/8/layout/hierarchy3"/>
    <dgm:cxn modelId="{C2193766-88E9-4C61-B21A-FE057265406F}" type="presParOf" srcId="{0481278C-BE0F-4143-940A-20BBBA4EDE1C}" destId="{6FD021CF-AE8F-4AFB-8EBD-CD192556C114}" srcOrd="0" destOrd="0" presId="urn:microsoft.com/office/officeart/2005/8/layout/hierarchy3"/>
    <dgm:cxn modelId="{DDF5F4DA-8086-4E16-B4D4-A6830DA3B2EF}" type="presParOf" srcId="{6FD021CF-AE8F-4AFB-8EBD-CD192556C114}" destId="{C3B0304D-712A-4806-AE48-CB1809625D3F}" srcOrd="0" destOrd="0" presId="urn:microsoft.com/office/officeart/2005/8/layout/hierarchy3"/>
    <dgm:cxn modelId="{AF19BFD6-FEDB-40EC-AD13-BAC7340507DB}" type="presParOf" srcId="{6FD021CF-AE8F-4AFB-8EBD-CD192556C114}" destId="{A98D6140-94DD-4E00-91DE-39404E90D85F}" srcOrd="1" destOrd="0" presId="urn:microsoft.com/office/officeart/2005/8/layout/hierarchy3"/>
    <dgm:cxn modelId="{83A6016E-AEF1-4C44-A779-B5CC941DB17C}" type="presParOf" srcId="{0481278C-BE0F-4143-940A-20BBBA4EDE1C}" destId="{C9A5C86B-172E-45E5-92C0-64CC31DCB289}" srcOrd="1" destOrd="0" presId="urn:microsoft.com/office/officeart/2005/8/layout/hierarchy3"/>
    <dgm:cxn modelId="{1263E4BB-A685-4D96-8A9B-4FA85A07BADD}" type="presParOf" srcId="{C9A5C86B-172E-45E5-92C0-64CC31DCB289}" destId="{305DCE77-3E22-485A-BC76-EAA785D994C1}" srcOrd="0" destOrd="0" presId="urn:microsoft.com/office/officeart/2005/8/layout/hierarchy3"/>
    <dgm:cxn modelId="{036A4B42-FDA7-454F-9898-3DDF2DCFB083}" type="presParOf" srcId="{C9A5C86B-172E-45E5-92C0-64CC31DCB289}" destId="{93936034-C0A5-4FF7-9AE6-7A3CCBFA81CF}" srcOrd="1" destOrd="0" presId="urn:microsoft.com/office/officeart/2005/8/layout/hierarchy3"/>
    <dgm:cxn modelId="{1D1C19F2-99F8-4F29-9050-6CDE68E4592D}" type="presParOf" srcId="{6549E44A-01EF-4B80-9FEE-FEF69A84BE8D}" destId="{1AD03A4D-CE8A-4FBB-A048-2BE0A2507BDE}" srcOrd="1" destOrd="0" presId="urn:microsoft.com/office/officeart/2005/8/layout/hierarchy3"/>
    <dgm:cxn modelId="{D9A55F76-CAB6-4BAE-AC6E-9E426CBAB666}" type="presParOf" srcId="{1AD03A4D-CE8A-4FBB-A048-2BE0A2507BDE}" destId="{0AB261F7-040D-4542-AE29-BC3BC2489C06}" srcOrd="0" destOrd="0" presId="urn:microsoft.com/office/officeart/2005/8/layout/hierarchy3"/>
    <dgm:cxn modelId="{ED0F0449-8D25-4362-99CD-BCA3C70FA236}" type="presParOf" srcId="{0AB261F7-040D-4542-AE29-BC3BC2489C06}" destId="{91723985-619B-452E-A26E-6BE0D8249EFD}" srcOrd="0" destOrd="0" presId="urn:microsoft.com/office/officeart/2005/8/layout/hierarchy3"/>
    <dgm:cxn modelId="{49BACA2B-9FB3-483B-912C-BD882D94C257}" type="presParOf" srcId="{0AB261F7-040D-4542-AE29-BC3BC2489C06}" destId="{32A2DA69-729D-438E-B376-C0C9F3ADB3B6}" srcOrd="1" destOrd="0" presId="urn:microsoft.com/office/officeart/2005/8/layout/hierarchy3"/>
    <dgm:cxn modelId="{F327D530-4563-45C3-BBCF-AC79D2A2C9C8}" type="presParOf" srcId="{1AD03A4D-CE8A-4FBB-A048-2BE0A2507BDE}" destId="{36A446C1-86EA-4588-9533-3F0C24A8BED5}" srcOrd="1" destOrd="0" presId="urn:microsoft.com/office/officeart/2005/8/layout/hierarchy3"/>
    <dgm:cxn modelId="{E4F4A938-6D29-43F1-85FC-0A0517691B7C}" type="presParOf" srcId="{36A446C1-86EA-4588-9533-3F0C24A8BED5}" destId="{CF0FA6CF-6E5F-494E-8866-2F816D7BF9D1}" srcOrd="0" destOrd="0" presId="urn:microsoft.com/office/officeart/2005/8/layout/hierarchy3"/>
    <dgm:cxn modelId="{EB427832-F24D-420D-A9A3-0356973DCE45}" type="presParOf" srcId="{36A446C1-86EA-4588-9533-3F0C24A8BED5}" destId="{B7CCDB2C-0E06-448D-B36D-9B57F2C635D9}" srcOrd="1" destOrd="0" presId="urn:microsoft.com/office/officeart/2005/8/layout/hierarchy3"/>
    <dgm:cxn modelId="{77D7618C-EEF7-4513-8EA9-620E1DE6052A}" type="presParOf" srcId="{6549E44A-01EF-4B80-9FEE-FEF69A84BE8D}" destId="{7C7E4ADE-8B75-491D-93D9-107D3B903A1E}" srcOrd="2" destOrd="0" presId="urn:microsoft.com/office/officeart/2005/8/layout/hierarchy3"/>
    <dgm:cxn modelId="{BECE0801-80E8-4628-B832-3864A8BCCAA6}" type="presParOf" srcId="{7C7E4ADE-8B75-491D-93D9-107D3B903A1E}" destId="{36F456E2-6E5A-48E5-BCC5-5D0850C26268}" srcOrd="0" destOrd="0" presId="urn:microsoft.com/office/officeart/2005/8/layout/hierarchy3"/>
    <dgm:cxn modelId="{91B5EE35-9269-4BE0-B457-C5E627D1EE01}" type="presParOf" srcId="{36F456E2-6E5A-48E5-BCC5-5D0850C26268}" destId="{548B0460-A818-476F-B30D-BB744E25DDE0}" srcOrd="0" destOrd="0" presId="urn:microsoft.com/office/officeart/2005/8/layout/hierarchy3"/>
    <dgm:cxn modelId="{A1F8E3D4-BA34-48FA-B365-EFFA08620EBE}" type="presParOf" srcId="{36F456E2-6E5A-48E5-BCC5-5D0850C26268}" destId="{92E571F9-E95F-474D-BAB1-AD92FA889265}" srcOrd="1" destOrd="0" presId="urn:microsoft.com/office/officeart/2005/8/layout/hierarchy3"/>
    <dgm:cxn modelId="{91379E76-1FA5-447D-AFCD-0115C4E4F529}" type="presParOf" srcId="{7C7E4ADE-8B75-491D-93D9-107D3B903A1E}" destId="{84A55B4E-0517-44F9-885C-1522D94D0DAF}" srcOrd="1" destOrd="0" presId="urn:microsoft.com/office/officeart/2005/8/layout/hierarchy3"/>
    <dgm:cxn modelId="{B5E47110-9BF9-41D9-BB41-FA9679D09157}" type="presParOf" srcId="{84A55B4E-0517-44F9-885C-1522D94D0DAF}" destId="{867D94C0-F2D4-4B9C-8E8D-AF3C42D8AE5F}" srcOrd="0" destOrd="0" presId="urn:microsoft.com/office/officeart/2005/8/layout/hierarchy3"/>
    <dgm:cxn modelId="{8D169B11-CC8E-4235-843A-08F7825DCBA6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3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3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3" custScaleX="221006" custScaleY="144599" custLinFactNeighborX="-2040" custLinFactNeighborY="140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3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3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5CB35F83-93E0-4D64-A61A-E7EE16CABDF8}" type="presOf" srcId="{47AC7627-F1FC-4803-9D8A-229025EA979E}" destId="{CF0FA6CF-6E5F-494E-8866-2F816D7BF9D1}" srcOrd="0" destOrd="0" presId="urn:microsoft.com/office/officeart/2005/8/layout/hierarchy3"/>
    <dgm:cxn modelId="{2923D128-5265-45FE-A24E-122129DADA11}" type="presOf" srcId="{5B3AC8AE-7767-4A86-B983-8FF49CC91ACC}" destId="{93936034-C0A5-4FF7-9AE6-7A3CCBFA81CF}" srcOrd="0" destOrd="0" presId="urn:microsoft.com/office/officeart/2005/8/layout/hierarchy3"/>
    <dgm:cxn modelId="{AB1674A5-24ED-449F-83DC-A282EE0E63B6}" type="presOf" srcId="{B5DDFC00-770E-49C8-BF70-6442B9313D2D}" destId="{91723985-619B-452E-A26E-6BE0D8249EFD}" srcOrd="0" destOrd="0" presId="urn:microsoft.com/office/officeart/2005/8/layout/hierarchy3"/>
    <dgm:cxn modelId="{85686282-364E-4566-9157-2F5847369418}" type="presOf" srcId="{6355EAEE-A47D-4A45-9D14-090AF972F4A0}" destId="{305DCE77-3E22-485A-BC76-EAA785D994C1}" srcOrd="0" destOrd="0" presId="urn:microsoft.com/office/officeart/2005/8/layout/hierarchy3"/>
    <dgm:cxn modelId="{55324D0C-3DE7-4ECA-9CF0-42807D6A323D}" type="presOf" srcId="{805ED152-F66E-4FD5-B253-313F073FB6A3}" destId="{9EF17077-E0C3-421B-BD48-B2D0ED3BCBE2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4D7A7D0-1936-4D5E-844A-D6DDEC5672FC}" type="presOf" srcId="{29AC22EE-1E3F-4874-8E8D-A8F999AACADE}" destId="{A98D6140-94DD-4E00-91DE-39404E90D85F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122105-3794-4260-8ACA-86E61EAA4648}" type="presOf" srcId="{D26D3D25-586B-4ADE-8736-1BDAEA76DA68}" destId="{92E571F9-E95F-474D-BAB1-AD92FA889265}" srcOrd="1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A5812927-4E48-4A6F-930C-44ACBF8DF126}" type="presOf" srcId="{37EA65D5-9D03-4152-B9E9-B8643D3308BB}" destId="{B7CCDB2C-0E06-448D-B36D-9B57F2C635D9}" srcOrd="0" destOrd="0" presId="urn:microsoft.com/office/officeart/2005/8/layout/hierarchy3"/>
    <dgm:cxn modelId="{59EF949D-0707-4B31-ACB1-F8223147CF05}" type="presOf" srcId="{B5DDFC00-770E-49C8-BF70-6442B9313D2D}" destId="{32A2DA69-729D-438E-B376-C0C9F3ADB3B6}" srcOrd="1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7E015AE-0CE4-4148-9621-CD2B8BD95B63}" type="presOf" srcId="{A5EE7AC4-4E8F-420D-B319-D5311D97E568}" destId="{6549E44A-01EF-4B80-9FEE-FEF69A84BE8D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C4E16048-E1DE-4E4C-AB86-035A846B8F41}" type="presOf" srcId="{D26D3D25-586B-4ADE-8736-1BDAEA76DA68}" destId="{548B0460-A818-476F-B30D-BB744E25DDE0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BBF653FB-2BEC-4A94-A631-A3303D45D08B}" type="presOf" srcId="{7881ADEB-9D89-45B0-BD96-674BFCC5A3FF}" destId="{867D94C0-F2D4-4B9C-8E8D-AF3C42D8AE5F}" srcOrd="0" destOrd="0" presId="urn:microsoft.com/office/officeart/2005/8/layout/hierarchy3"/>
    <dgm:cxn modelId="{1CD3717D-CF3A-40D7-8276-B262422F6D9D}" type="presOf" srcId="{29AC22EE-1E3F-4874-8E8D-A8F999AACADE}" destId="{C3B0304D-712A-4806-AE48-CB1809625D3F}" srcOrd="0" destOrd="0" presId="urn:microsoft.com/office/officeart/2005/8/layout/hierarchy3"/>
    <dgm:cxn modelId="{C23B8988-383B-4B48-A59A-05C580BE734F}" type="presParOf" srcId="{6549E44A-01EF-4B80-9FEE-FEF69A84BE8D}" destId="{0481278C-BE0F-4143-940A-20BBBA4EDE1C}" srcOrd="0" destOrd="0" presId="urn:microsoft.com/office/officeart/2005/8/layout/hierarchy3"/>
    <dgm:cxn modelId="{4FA78CD8-D7A4-44D0-998C-373BDFAB241C}" type="presParOf" srcId="{0481278C-BE0F-4143-940A-20BBBA4EDE1C}" destId="{6FD021CF-AE8F-4AFB-8EBD-CD192556C114}" srcOrd="0" destOrd="0" presId="urn:microsoft.com/office/officeart/2005/8/layout/hierarchy3"/>
    <dgm:cxn modelId="{95261A6F-27D5-4E03-85A6-9A7BE3A7CA51}" type="presParOf" srcId="{6FD021CF-AE8F-4AFB-8EBD-CD192556C114}" destId="{C3B0304D-712A-4806-AE48-CB1809625D3F}" srcOrd="0" destOrd="0" presId="urn:microsoft.com/office/officeart/2005/8/layout/hierarchy3"/>
    <dgm:cxn modelId="{4A9712A8-90DF-489A-8695-97D3DC75D201}" type="presParOf" srcId="{6FD021CF-AE8F-4AFB-8EBD-CD192556C114}" destId="{A98D6140-94DD-4E00-91DE-39404E90D85F}" srcOrd="1" destOrd="0" presId="urn:microsoft.com/office/officeart/2005/8/layout/hierarchy3"/>
    <dgm:cxn modelId="{BC2EB02F-7E72-48DA-B8DD-C452275D44AE}" type="presParOf" srcId="{0481278C-BE0F-4143-940A-20BBBA4EDE1C}" destId="{C9A5C86B-172E-45E5-92C0-64CC31DCB289}" srcOrd="1" destOrd="0" presId="urn:microsoft.com/office/officeart/2005/8/layout/hierarchy3"/>
    <dgm:cxn modelId="{3CF9F89F-C035-4554-A978-E277DE0EE1B1}" type="presParOf" srcId="{C9A5C86B-172E-45E5-92C0-64CC31DCB289}" destId="{305DCE77-3E22-485A-BC76-EAA785D994C1}" srcOrd="0" destOrd="0" presId="urn:microsoft.com/office/officeart/2005/8/layout/hierarchy3"/>
    <dgm:cxn modelId="{97A1E6C7-543A-47F4-B8E8-9919BDAA94BA}" type="presParOf" srcId="{C9A5C86B-172E-45E5-92C0-64CC31DCB289}" destId="{93936034-C0A5-4FF7-9AE6-7A3CCBFA81CF}" srcOrd="1" destOrd="0" presId="urn:microsoft.com/office/officeart/2005/8/layout/hierarchy3"/>
    <dgm:cxn modelId="{82A613FC-5E8D-4AAD-ADFF-3EB602E9AA33}" type="presParOf" srcId="{6549E44A-01EF-4B80-9FEE-FEF69A84BE8D}" destId="{1AD03A4D-CE8A-4FBB-A048-2BE0A2507BDE}" srcOrd="1" destOrd="0" presId="urn:microsoft.com/office/officeart/2005/8/layout/hierarchy3"/>
    <dgm:cxn modelId="{2885E5E2-DDAB-4BEC-A388-72036EEB7C0C}" type="presParOf" srcId="{1AD03A4D-CE8A-4FBB-A048-2BE0A2507BDE}" destId="{0AB261F7-040D-4542-AE29-BC3BC2489C06}" srcOrd="0" destOrd="0" presId="urn:microsoft.com/office/officeart/2005/8/layout/hierarchy3"/>
    <dgm:cxn modelId="{2AEB68BD-3FCF-4A2E-BA35-0677BD00D304}" type="presParOf" srcId="{0AB261F7-040D-4542-AE29-BC3BC2489C06}" destId="{91723985-619B-452E-A26E-6BE0D8249EFD}" srcOrd="0" destOrd="0" presId="urn:microsoft.com/office/officeart/2005/8/layout/hierarchy3"/>
    <dgm:cxn modelId="{455D935C-36D8-466C-8011-B2B95FFB5A8C}" type="presParOf" srcId="{0AB261F7-040D-4542-AE29-BC3BC2489C06}" destId="{32A2DA69-729D-438E-B376-C0C9F3ADB3B6}" srcOrd="1" destOrd="0" presId="urn:microsoft.com/office/officeart/2005/8/layout/hierarchy3"/>
    <dgm:cxn modelId="{7859B91E-3DE5-4998-9C4F-6A379C3FA909}" type="presParOf" srcId="{1AD03A4D-CE8A-4FBB-A048-2BE0A2507BDE}" destId="{36A446C1-86EA-4588-9533-3F0C24A8BED5}" srcOrd="1" destOrd="0" presId="urn:microsoft.com/office/officeart/2005/8/layout/hierarchy3"/>
    <dgm:cxn modelId="{CBC3C9E7-2084-4EBD-A33A-56D0BC5F35B5}" type="presParOf" srcId="{36A446C1-86EA-4588-9533-3F0C24A8BED5}" destId="{CF0FA6CF-6E5F-494E-8866-2F816D7BF9D1}" srcOrd="0" destOrd="0" presId="urn:microsoft.com/office/officeart/2005/8/layout/hierarchy3"/>
    <dgm:cxn modelId="{A7AB7B3E-394F-4BCD-8CE1-F17FD46E617C}" type="presParOf" srcId="{36A446C1-86EA-4588-9533-3F0C24A8BED5}" destId="{B7CCDB2C-0E06-448D-B36D-9B57F2C635D9}" srcOrd="1" destOrd="0" presId="urn:microsoft.com/office/officeart/2005/8/layout/hierarchy3"/>
    <dgm:cxn modelId="{1D6B04BC-9EE6-4A43-B092-DBBA65CBD571}" type="presParOf" srcId="{6549E44A-01EF-4B80-9FEE-FEF69A84BE8D}" destId="{7C7E4ADE-8B75-491D-93D9-107D3B903A1E}" srcOrd="2" destOrd="0" presId="urn:microsoft.com/office/officeart/2005/8/layout/hierarchy3"/>
    <dgm:cxn modelId="{84A2A54C-E453-4669-A91B-5CA00EAA9995}" type="presParOf" srcId="{7C7E4ADE-8B75-491D-93D9-107D3B903A1E}" destId="{36F456E2-6E5A-48E5-BCC5-5D0850C26268}" srcOrd="0" destOrd="0" presId="urn:microsoft.com/office/officeart/2005/8/layout/hierarchy3"/>
    <dgm:cxn modelId="{19BD03A9-7834-4291-A7AE-4C150F2BF180}" type="presParOf" srcId="{36F456E2-6E5A-48E5-BCC5-5D0850C26268}" destId="{548B0460-A818-476F-B30D-BB744E25DDE0}" srcOrd="0" destOrd="0" presId="urn:microsoft.com/office/officeart/2005/8/layout/hierarchy3"/>
    <dgm:cxn modelId="{EDE0BD37-D5F1-45AF-9EE7-383E50BAF48E}" type="presParOf" srcId="{36F456E2-6E5A-48E5-BCC5-5D0850C26268}" destId="{92E571F9-E95F-474D-BAB1-AD92FA889265}" srcOrd="1" destOrd="0" presId="urn:microsoft.com/office/officeart/2005/8/layout/hierarchy3"/>
    <dgm:cxn modelId="{6BD6506A-C4BF-4CDC-BF2D-170DE208F80D}" type="presParOf" srcId="{7C7E4ADE-8B75-491D-93D9-107D3B903A1E}" destId="{84A55B4E-0517-44F9-885C-1522D94D0DAF}" srcOrd="1" destOrd="0" presId="urn:microsoft.com/office/officeart/2005/8/layout/hierarchy3"/>
    <dgm:cxn modelId="{0EE78D52-1DE3-45AB-851E-EA2A86180B1F}" type="presParOf" srcId="{84A55B4E-0517-44F9-885C-1522D94D0DAF}" destId="{867D94C0-F2D4-4B9C-8E8D-AF3C42D8AE5F}" srcOrd="0" destOrd="0" presId="urn:microsoft.com/office/officeart/2005/8/layout/hierarchy3"/>
    <dgm:cxn modelId="{D0A11696-D2C6-49C7-BAE4-B6006B9DBD49}" type="presParOf" srcId="{84A55B4E-0517-44F9-885C-1522D94D0DAF}" destId="{9EF17077-E0C3-421B-BD48-B2D0ED3BCB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54658,2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9989,5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9989,5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0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0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0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1" presStyleCnt="3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1" presStyleCnt="3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2" presStyleCnt="3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2" presStyleCnt="3" custScaleX="153172" custScaleY="144599" custLinFactNeighborX="-14880" custLinFactNeighborY="225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8E201BA-9492-4046-821F-18F0353CA16C}" type="presOf" srcId="{12336949-51BA-4EA9-9881-0825CCD89E3F}" destId="{A037ED4E-B637-41BF-BDBF-ED61D8D2F998}" srcOrd="0" destOrd="0" presId="urn:microsoft.com/office/officeart/2005/8/layout/hierarchy3"/>
    <dgm:cxn modelId="{2B986C7F-836F-4D51-82ED-382D2BC939BF}" srcId="{A5EE7AC4-4E8F-420D-B319-D5311D97E568}" destId="{8EC5E081-7518-4014-A513-14AF9FBE78ED}" srcOrd="2" destOrd="0" parTransId="{3D1108D5-0B11-42BB-BDEA-04B78529325B}" sibTransId="{F200FAA0-B443-4571-9C2D-CE9E771AEC32}"/>
    <dgm:cxn modelId="{7EC41E50-2C6C-412C-AD8E-73BE96DE8ADA}" type="presOf" srcId="{263563F6-03B5-405F-A3FE-3CD1D2608E6E}" destId="{400AFB36-7FAC-4CDD-934F-7C61C03C91A6}" srcOrd="1" destOrd="0" presId="urn:microsoft.com/office/officeart/2005/8/layout/hierarchy3"/>
    <dgm:cxn modelId="{D8342972-7617-4407-974D-27E5A1B25C6B}" type="presOf" srcId="{8EC5E081-7518-4014-A513-14AF9FBE78ED}" destId="{C69C5BE0-9939-4528-BD1F-DB9436B0C306}" srcOrd="1" destOrd="0" presId="urn:microsoft.com/office/officeart/2005/8/layout/hierarchy3"/>
    <dgm:cxn modelId="{AE801072-B871-4A95-A7D9-4D607F3FB68A}" type="presOf" srcId="{263563F6-03B5-405F-A3FE-3CD1D2608E6E}" destId="{75123F70-AB38-4BD5-856D-478DCE51BB5E}" srcOrd="0" destOrd="0" presId="urn:microsoft.com/office/officeart/2005/8/layout/hierarchy3"/>
    <dgm:cxn modelId="{EDE6935A-73E6-469F-8922-889BDBD9BCAB}" type="presOf" srcId="{D26D3D25-586B-4ADE-8736-1BDAEA76DA68}" destId="{92E571F9-E95F-474D-BAB1-AD92FA889265}" srcOrd="1" destOrd="0" presId="urn:microsoft.com/office/officeart/2005/8/layout/hierarchy3"/>
    <dgm:cxn modelId="{D2E3FADF-1DBA-4170-9EEA-CF9E4654BC00}" srcId="{A5EE7AC4-4E8F-420D-B319-D5311D97E568}" destId="{D26D3D25-586B-4ADE-8736-1BDAEA76DA68}" srcOrd="0" destOrd="0" parTransId="{06155EB8-415D-4F10-A18B-DE4A46D06FBC}" sibTransId="{D6CDA464-438A-4A72-9BB4-7CAE996021AC}"/>
    <dgm:cxn modelId="{D5497A05-01D4-4699-9664-9660638A934D}" srcId="{A5EE7AC4-4E8F-420D-B319-D5311D97E568}" destId="{263563F6-03B5-405F-A3FE-3CD1D2608E6E}" srcOrd="1" destOrd="0" parTransId="{603ACDAC-0428-4E47-98D2-4922058746A8}" sibTransId="{414CC05F-F760-423D-8A6A-5DFE55C83617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34092BC6-EA1C-4CA8-918F-405DF932A48D}" type="presOf" srcId="{7881ADEB-9D89-45B0-BD96-674BFCC5A3FF}" destId="{867D94C0-F2D4-4B9C-8E8D-AF3C42D8AE5F}" srcOrd="0" destOrd="0" presId="urn:microsoft.com/office/officeart/2005/8/layout/hierarchy3"/>
    <dgm:cxn modelId="{7DF2B930-DD9F-415A-BD7A-6F7CD2951B0C}" type="presOf" srcId="{40C19D55-21D8-4BFC-8FEC-F2DAFBFB4C4C}" destId="{41319C9F-5B9A-4E74-B54E-220C40D3B86C}" srcOrd="0" destOrd="0" presId="urn:microsoft.com/office/officeart/2005/8/layout/hierarchy3"/>
    <dgm:cxn modelId="{9D1BCE83-C532-4985-906A-E5746AF82BB1}" type="presOf" srcId="{8EC5E081-7518-4014-A513-14AF9FBE78ED}" destId="{DC864CB8-8D3B-4466-B662-A684597065B6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EC1DFB1E-2D5E-48D4-95FB-86EF6A38C0AB}" type="presOf" srcId="{A96416B0-B929-448C-9691-5F679050F2D3}" destId="{3B2A3BCB-DAD0-4084-B3EE-2DD1B95E134D}" srcOrd="0" destOrd="0" presId="urn:microsoft.com/office/officeart/2005/8/layout/hierarchy3"/>
    <dgm:cxn modelId="{05D688E2-A555-463E-A01F-C301C4067E6B}" type="presOf" srcId="{B6CEB4BC-46E1-42B4-821A-FE0E8F9997B8}" destId="{EBFD3AE2-906C-4A77-9486-9D83084D8F33}" srcOrd="0" destOrd="0" presId="urn:microsoft.com/office/officeart/2005/8/layout/hierarchy3"/>
    <dgm:cxn modelId="{1DFB1A88-AE32-42FD-AEED-410C024395BC}" type="presOf" srcId="{D26D3D25-586B-4ADE-8736-1BDAEA76DA68}" destId="{548B0460-A818-476F-B30D-BB744E25DDE0}" srcOrd="0" destOrd="0" presId="urn:microsoft.com/office/officeart/2005/8/layout/hierarchy3"/>
    <dgm:cxn modelId="{91453A33-CB1F-465B-A946-5A08EA7F22B0}" type="presOf" srcId="{805ED152-F66E-4FD5-B253-313F073FB6A3}" destId="{9EF17077-E0C3-421B-BD48-B2D0ED3BCBE2}" srcOrd="0" destOrd="0" presId="urn:microsoft.com/office/officeart/2005/8/layout/hierarchy3"/>
    <dgm:cxn modelId="{6C2EF65F-F6AA-4A46-AA4A-D5AC1778DF21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1CC483E-FF2D-47B7-A193-8A53536A5AC1}" type="presParOf" srcId="{6549E44A-01EF-4B80-9FEE-FEF69A84BE8D}" destId="{7C7E4ADE-8B75-491D-93D9-107D3B903A1E}" srcOrd="0" destOrd="0" presId="urn:microsoft.com/office/officeart/2005/8/layout/hierarchy3"/>
    <dgm:cxn modelId="{76C8E852-BBA5-4FC1-842E-2B5020494471}" type="presParOf" srcId="{7C7E4ADE-8B75-491D-93D9-107D3B903A1E}" destId="{36F456E2-6E5A-48E5-BCC5-5D0850C26268}" srcOrd="0" destOrd="0" presId="urn:microsoft.com/office/officeart/2005/8/layout/hierarchy3"/>
    <dgm:cxn modelId="{7FD23AB6-5D94-4362-B7AA-B9AA45AD30EC}" type="presParOf" srcId="{36F456E2-6E5A-48E5-BCC5-5D0850C26268}" destId="{548B0460-A818-476F-B30D-BB744E25DDE0}" srcOrd="0" destOrd="0" presId="urn:microsoft.com/office/officeart/2005/8/layout/hierarchy3"/>
    <dgm:cxn modelId="{58775336-CDF9-4851-A294-E3BDC1CA4C0A}" type="presParOf" srcId="{36F456E2-6E5A-48E5-BCC5-5D0850C26268}" destId="{92E571F9-E95F-474D-BAB1-AD92FA889265}" srcOrd="1" destOrd="0" presId="urn:microsoft.com/office/officeart/2005/8/layout/hierarchy3"/>
    <dgm:cxn modelId="{BCCAFF49-121C-4BCC-A13B-4FD19DC39822}" type="presParOf" srcId="{7C7E4ADE-8B75-491D-93D9-107D3B903A1E}" destId="{84A55B4E-0517-44F9-885C-1522D94D0DAF}" srcOrd="1" destOrd="0" presId="urn:microsoft.com/office/officeart/2005/8/layout/hierarchy3"/>
    <dgm:cxn modelId="{566A3076-DCD5-4264-BF92-4F16B1C010AC}" type="presParOf" srcId="{84A55B4E-0517-44F9-885C-1522D94D0DAF}" destId="{867D94C0-F2D4-4B9C-8E8D-AF3C42D8AE5F}" srcOrd="0" destOrd="0" presId="urn:microsoft.com/office/officeart/2005/8/layout/hierarchy3"/>
    <dgm:cxn modelId="{DB9555A9-3792-4A7E-AB1C-32EDF5B65344}" type="presParOf" srcId="{84A55B4E-0517-44F9-885C-1522D94D0DAF}" destId="{9EF17077-E0C3-421B-BD48-B2D0ED3BCBE2}" srcOrd="1" destOrd="0" presId="urn:microsoft.com/office/officeart/2005/8/layout/hierarchy3"/>
    <dgm:cxn modelId="{C209D937-639B-4D1F-8C08-0BD24B8BE012}" type="presParOf" srcId="{6549E44A-01EF-4B80-9FEE-FEF69A84BE8D}" destId="{CAC556CF-2071-4BBB-A927-16638E7D38C9}" srcOrd="1" destOrd="0" presId="urn:microsoft.com/office/officeart/2005/8/layout/hierarchy3"/>
    <dgm:cxn modelId="{AB949D9D-F9E6-4554-892F-D5AA05100713}" type="presParOf" srcId="{CAC556CF-2071-4BBB-A927-16638E7D38C9}" destId="{6E68A845-65AD-4857-A404-BFE0745D2CC6}" srcOrd="0" destOrd="0" presId="urn:microsoft.com/office/officeart/2005/8/layout/hierarchy3"/>
    <dgm:cxn modelId="{29A20449-5311-45C3-9993-0B74C153FC16}" type="presParOf" srcId="{6E68A845-65AD-4857-A404-BFE0745D2CC6}" destId="{75123F70-AB38-4BD5-856D-478DCE51BB5E}" srcOrd="0" destOrd="0" presId="urn:microsoft.com/office/officeart/2005/8/layout/hierarchy3"/>
    <dgm:cxn modelId="{7E48F329-B0B4-43EF-903A-964E87445B40}" type="presParOf" srcId="{6E68A845-65AD-4857-A404-BFE0745D2CC6}" destId="{400AFB36-7FAC-4CDD-934F-7C61C03C91A6}" srcOrd="1" destOrd="0" presId="urn:microsoft.com/office/officeart/2005/8/layout/hierarchy3"/>
    <dgm:cxn modelId="{83FA6C2B-BEBB-4CC4-845A-13F974FD69B4}" type="presParOf" srcId="{CAC556CF-2071-4BBB-A927-16638E7D38C9}" destId="{EC7C079D-5637-4BE0-88C2-A6E7D1683136}" srcOrd="1" destOrd="0" presId="urn:microsoft.com/office/officeart/2005/8/layout/hierarchy3"/>
    <dgm:cxn modelId="{32D38B59-7C6A-48B6-B554-2B53F05AC8E7}" type="presParOf" srcId="{EC7C079D-5637-4BE0-88C2-A6E7D1683136}" destId="{EBFD3AE2-906C-4A77-9486-9D83084D8F33}" srcOrd="0" destOrd="0" presId="urn:microsoft.com/office/officeart/2005/8/layout/hierarchy3"/>
    <dgm:cxn modelId="{C079CC88-9E33-4BE0-A6E3-9A917C818C51}" type="presParOf" srcId="{EC7C079D-5637-4BE0-88C2-A6E7D1683136}" destId="{A037ED4E-B637-41BF-BDBF-ED61D8D2F998}" srcOrd="1" destOrd="0" presId="urn:microsoft.com/office/officeart/2005/8/layout/hierarchy3"/>
    <dgm:cxn modelId="{9C837230-F670-498F-91C3-18F6B6A3BF92}" type="presParOf" srcId="{6549E44A-01EF-4B80-9FEE-FEF69A84BE8D}" destId="{EC4E0228-C5E3-413A-A6E0-08895C4063C5}" srcOrd="2" destOrd="0" presId="urn:microsoft.com/office/officeart/2005/8/layout/hierarchy3"/>
    <dgm:cxn modelId="{111BD39D-A0E2-405F-80AF-1B1876556903}" type="presParOf" srcId="{EC4E0228-C5E3-413A-A6E0-08895C4063C5}" destId="{FC8E4008-9664-43DC-83E3-FDA7E26B71A3}" srcOrd="0" destOrd="0" presId="urn:microsoft.com/office/officeart/2005/8/layout/hierarchy3"/>
    <dgm:cxn modelId="{68524210-878F-426A-A062-94B040FBB2A6}" type="presParOf" srcId="{FC8E4008-9664-43DC-83E3-FDA7E26B71A3}" destId="{DC864CB8-8D3B-4466-B662-A684597065B6}" srcOrd="0" destOrd="0" presId="urn:microsoft.com/office/officeart/2005/8/layout/hierarchy3"/>
    <dgm:cxn modelId="{7F05203D-AC88-4C47-8944-E035F738F98F}" type="presParOf" srcId="{FC8E4008-9664-43DC-83E3-FDA7E26B71A3}" destId="{C69C5BE0-9939-4528-BD1F-DB9436B0C306}" srcOrd="1" destOrd="0" presId="urn:microsoft.com/office/officeart/2005/8/layout/hierarchy3"/>
    <dgm:cxn modelId="{0922A07C-C3DD-4516-B29C-21645E7D6D4F}" type="presParOf" srcId="{EC4E0228-C5E3-413A-A6E0-08895C4063C5}" destId="{89530F0F-E8C7-446D-957A-1B0AF43E8B29}" srcOrd="1" destOrd="0" presId="urn:microsoft.com/office/officeart/2005/8/layout/hierarchy3"/>
    <dgm:cxn modelId="{70633AA6-21F7-429E-9FC5-005D8A00683F}" type="presParOf" srcId="{89530F0F-E8C7-446D-957A-1B0AF43E8B29}" destId="{3B2A3BCB-DAD0-4084-B3EE-2DD1B95E134D}" srcOrd="0" destOrd="0" presId="urn:microsoft.com/office/officeart/2005/8/layout/hierarchy3"/>
    <dgm:cxn modelId="{96C841A8-C1BB-49FB-B47F-E7BA1E6C8CC0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0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0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0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1" presStyleCnt="3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1" presStyleCnt="3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2" presStyleCnt="3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2" presStyleCnt="3" custScaleX="153172" custScaleY="144599" custLinFactNeighborX="-14880" custLinFactNeighborY="225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2B986C7F-836F-4D51-82ED-382D2BC939BF}" srcId="{A5EE7AC4-4E8F-420D-B319-D5311D97E568}" destId="{8EC5E081-7518-4014-A513-14AF9FBE78ED}" srcOrd="2" destOrd="0" parTransId="{3D1108D5-0B11-42BB-BDEA-04B78529325B}" sibTransId="{F200FAA0-B443-4571-9C2D-CE9E771AEC32}"/>
    <dgm:cxn modelId="{70887723-6B00-4B5C-824E-580C460056A3}" type="presOf" srcId="{263563F6-03B5-405F-A3FE-3CD1D2608E6E}" destId="{75123F70-AB38-4BD5-856D-478DCE51BB5E}" srcOrd="0" destOrd="0" presId="urn:microsoft.com/office/officeart/2005/8/layout/hierarchy3"/>
    <dgm:cxn modelId="{ED983DD7-AB6E-4570-8927-3FA67C56B016}" type="presOf" srcId="{40C19D55-21D8-4BFC-8FEC-F2DAFBFB4C4C}" destId="{41319C9F-5B9A-4E74-B54E-220C40D3B86C}" srcOrd="0" destOrd="0" presId="urn:microsoft.com/office/officeart/2005/8/layout/hierarchy3"/>
    <dgm:cxn modelId="{AEB339C6-F205-4BFA-BC6D-1920068039B9}" type="presOf" srcId="{12336949-51BA-4EA9-9881-0825CCD89E3F}" destId="{A037ED4E-B637-41BF-BDBF-ED61D8D2F998}" srcOrd="0" destOrd="0" presId="urn:microsoft.com/office/officeart/2005/8/layout/hierarchy3"/>
    <dgm:cxn modelId="{7AACF0B1-359B-48FA-8640-932F4F01C698}" type="presOf" srcId="{D26D3D25-586B-4ADE-8736-1BDAEA76DA68}" destId="{92E571F9-E95F-474D-BAB1-AD92FA889265}" srcOrd="1" destOrd="0" presId="urn:microsoft.com/office/officeart/2005/8/layout/hierarchy3"/>
    <dgm:cxn modelId="{B4DB8AAC-66AE-4BBA-8DFC-CB4D4498ADEA}" type="presOf" srcId="{8EC5E081-7518-4014-A513-14AF9FBE78ED}" destId="{C69C5BE0-9939-4528-BD1F-DB9436B0C306}" srcOrd="1" destOrd="0" presId="urn:microsoft.com/office/officeart/2005/8/layout/hierarchy3"/>
    <dgm:cxn modelId="{ABA2F545-81B4-41F1-896F-57C07DA6CC2E}" type="presOf" srcId="{7881ADEB-9D89-45B0-BD96-674BFCC5A3FF}" destId="{867D94C0-F2D4-4B9C-8E8D-AF3C42D8AE5F}" srcOrd="0" destOrd="0" presId="urn:microsoft.com/office/officeart/2005/8/layout/hierarchy3"/>
    <dgm:cxn modelId="{D2E3FADF-1DBA-4170-9EEA-CF9E4654BC00}" srcId="{A5EE7AC4-4E8F-420D-B319-D5311D97E568}" destId="{D26D3D25-586B-4ADE-8736-1BDAEA76DA68}" srcOrd="0" destOrd="0" parTransId="{06155EB8-415D-4F10-A18B-DE4A46D06FBC}" sibTransId="{D6CDA464-438A-4A72-9BB4-7CAE996021AC}"/>
    <dgm:cxn modelId="{D5497A05-01D4-4699-9664-9660638A934D}" srcId="{A5EE7AC4-4E8F-420D-B319-D5311D97E568}" destId="{263563F6-03B5-405F-A3FE-3CD1D2608E6E}" srcOrd="1" destOrd="0" parTransId="{603ACDAC-0428-4E47-98D2-4922058746A8}" sibTransId="{414CC05F-F760-423D-8A6A-5DFE55C83617}"/>
    <dgm:cxn modelId="{5675F55D-BF71-48EE-9A85-B02CA1EC6DDE}" type="presOf" srcId="{805ED152-F66E-4FD5-B253-313F073FB6A3}" destId="{9EF17077-E0C3-421B-BD48-B2D0ED3BCBE2}" srcOrd="0" destOrd="0" presId="urn:microsoft.com/office/officeart/2005/8/layout/hierarchy3"/>
    <dgm:cxn modelId="{263241DE-9A9D-425D-A9D2-9DE8D2F88C11}" type="presOf" srcId="{8EC5E081-7518-4014-A513-14AF9FBE78ED}" destId="{DC864CB8-8D3B-4466-B662-A684597065B6}" srcOrd="0" destOrd="0" presId="urn:microsoft.com/office/officeart/2005/8/layout/hierarchy3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F600CEB1-B7EA-4689-907A-D3E27F5EB585}" type="presOf" srcId="{B6CEB4BC-46E1-42B4-821A-FE0E8F9997B8}" destId="{EBFD3AE2-906C-4A77-9486-9D83084D8F33}" srcOrd="0" destOrd="0" presId="urn:microsoft.com/office/officeart/2005/8/layout/hierarchy3"/>
    <dgm:cxn modelId="{D658B67C-C5B6-4CA8-8BE8-8223328CF403}" type="presOf" srcId="{D26D3D25-586B-4ADE-8736-1BDAEA76DA68}" destId="{548B0460-A818-476F-B30D-BB744E25DDE0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98EB081C-67F7-4C3F-B20A-79AE73242649}" type="presOf" srcId="{263563F6-03B5-405F-A3FE-3CD1D2608E6E}" destId="{400AFB36-7FAC-4CDD-934F-7C61C03C91A6}" srcOrd="1" destOrd="0" presId="urn:microsoft.com/office/officeart/2005/8/layout/hierarchy3"/>
    <dgm:cxn modelId="{53B5976B-E9B3-4D1E-B00F-B53B385F009C}" type="presOf" srcId="{A96416B0-B929-448C-9691-5F679050F2D3}" destId="{3B2A3BCB-DAD0-4084-B3EE-2DD1B95E134D}" srcOrd="0" destOrd="0" presId="urn:microsoft.com/office/officeart/2005/8/layout/hierarchy3"/>
    <dgm:cxn modelId="{2ECB3E15-AAC9-4E80-B576-5AEAF16FA474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9DF9A9C8-7351-4CC0-A923-FAAB5590A315}" type="presParOf" srcId="{6549E44A-01EF-4B80-9FEE-FEF69A84BE8D}" destId="{7C7E4ADE-8B75-491D-93D9-107D3B903A1E}" srcOrd="0" destOrd="0" presId="urn:microsoft.com/office/officeart/2005/8/layout/hierarchy3"/>
    <dgm:cxn modelId="{362E249C-9AEC-4430-ABA6-353596F1D1FC}" type="presParOf" srcId="{7C7E4ADE-8B75-491D-93D9-107D3B903A1E}" destId="{36F456E2-6E5A-48E5-BCC5-5D0850C26268}" srcOrd="0" destOrd="0" presId="urn:microsoft.com/office/officeart/2005/8/layout/hierarchy3"/>
    <dgm:cxn modelId="{3CE79640-AAC4-4AB5-ADA6-D1ABD129C91C}" type="presParOf" srcId="{36F456E2-6E5A-48E5-BCC5-5D0850C26268}" destId="{548B0460-A818-476F-B30D-BB744E25DDE0}" srcOrd="0" destOrd="0" presId="urn:microsoft.com/office/officeart/2005/8/layout/hierarchy3"/>
    <dgm:cxn modelId="{9CD4B03E-5038-4A50-81F6-AA3605505C67}" type="presParOf" srcId="{36F456E2-6E5A-48E5-BCC5-5D0850C26268}" destId="{92E571F9-E95F-474D-BAB1-AD92FA889265}" srcOrd="1" destOrd="0" presId="urn:microsoft.com/office/officeart/2005/8/layout/hierarchy3"/>
    <dgm:cxn modelId="{BA7E5B3F-1C6D-4500-9159-9490F690C438}" type="presParOf" srcId="{7C7E4ADE-8B75-491D-93D9-107D3B903A1E}" destId="{84A55B4E-0517-44F9-885C-1522D94D0DAF}" srcOrd="1" destOrd="0" presId="urn:microsoft.com/office/officeart/2005/8/layout/hierarchy3"/>
    <dgm:cxn modelId="{859A92C0-311E-435A-AF8D-5A2D19425E24}" type="presParOf" srcId="{84A55B4E-0517-44F9-885C-1522D94D0DAF}" destId="{867D94C0-F2D4-4B9C-8E8D-AF3C42D8AE5F}" srcOrd="0" destOrd="0" presId="urn:microsoft.com/office/officeart/2005/8/layout/hierarchy3"/>
    <dgm:cxn modelId="{C548A051-C3AE-4DB0-B5EE-781159ED6802}" type="presParOf" srcId="{84A55B4E-0517-44F9-885C-1522D94D0DAF}" destId="{9EF17077-E0C3-421B-BD48-B2D0ED3BCBE2}" srcOrd="1" destOrd="0" presId="urn:microsoft.com/office/officeart/2005/8/layout/hierarchy3"/>
    <dgm:cxn modelId="{D855C53F-9A54-404E-9474-664156EA7EC9}" type="presParOf" srcId="{6549E44A-01EF-4B80-9FEE-FEF69A84BE8D}" destId="{CAC556CF-2071-4BBB-A927-16638E7D38C9}" srcOrd="1" destOrd="0" presId="urn:microsoft.com/office/officeart/2005/8/layout/hierarchy3"/>
    <dgm:cxn modelId="{9C1CCFE6-06D2-4FBA-8866-F37FA9691917}" type="presParOf" srcId="{CAC556CF-2071-4BBB-A927-16638E7D38C9}" destId="{6E68A845-65AD-4857-A404-BFE0745D2CC6}" srcOrd="0" destOrd="0" presId="urn:microsoft.com/office/officeart/2005/8/layout/hierarchy3"/>
    <dgm:cxn modelId="{911B7E84-18B5-4364-8983-7D0DB2889691}" type="presParOf" srcId="{6E68A845-65AD-4857-A404-BFE0745D2CC6}" destId="{75123F70-AB38-4BD5-856D-478DCE51BB5E}" srcOrd="0" destOrd="0" presId="urn:microsoft.com/office/officeart/2005/8/layout/hierarchy3"/>
    <dgm:cxn modelId="{3702382D-9636-4013-9375-A5B92C6521CF}" type="presParOf" srcId="{6E68A845-65AD-4857-A404-BFE0745D2CC6}" destId="{400AFB36-7FAC-4CDD-934F-7C61C03C91A6}" srcOrd="1" destOrd="0" presId="urn:microsoft.com/office/officeart/2005/8/layout/hierarchy3"/>
    <dgm:cxn modelId="{C8A13CC4-889C-4772-8A00-176B0FCF31A5}" type="presParOf" srcId="{CAC556CF-2071-4BBB-A927-16638E7D38C9}" destId="{EC7C079D-5637-4BE0-88C2-A6E7D1683136}" srcOrd="1" destOrd="0" presId="urn:microsoft.com/office/officeart/2005/8/layout/hierarchy3"/>
    <dgm:cxn modelId="{10A00DDC-07D3-49B4-9226-1D3C36CAE1EC}" type="presParOf" srcId="{EC7C079D-5637-4BE0-88C2-A6E7D1683136}" destId="{EBFD3AE2-906C-4A77-9486-9D83084D8F33}" srcOrd="0" destOrd="0" presId="urn:microsoft.com/office/officeart/2005/8/layout/hierarchy3"/>
    <dgm:cxn modelId="{9F4B547C-8016-44B0-811A-737DE5411B74}" type="presParOf" srcId="{EC7C079D-5637-4BE0-88C2-A6E7D1683136}" destId="{A037ED4E-B637-41BF-BDBF-ED61D8D2F998}" srcOrd="1" destOrd="0" presId="urn:microsoft.com/office/officeart/2005/8/layout/hierarchy3"/>
    <dgm:cxn modelId="{27D269FF-D358-405C-9C91-154A92CCFE8F}" type="presParOf" srcId="{6549E44A-01EF-4B80-9FEE-FEF69A84BE8D}" destId="{EC4E0228-C5E3-413A-A6E0-08895C4063C5}" srcOrd="2" destOrd="0" presId="urn:microsoft.com/office/officeart/2005/8/layout/hierarchy3"/>
    <dgm:cxn modelId="{702C043E-D9A5-4793-A3C0-46C43B3DE423}" type="presParOf" srcId="{EC4E0228-C5E3-413A-A6E0-08895C4063C5}" destId="{FC8E4008-9664-43DC-83E3-FDA7E26B71A3}" srcOrd="0" destOrd="0" presId="urn:microsoft.com/office/officeart/2005/8/layout/hierarchy3"/>
    <dgm:cxn modelId="{D6D77FA2-939A-46A7-8FDF-6AD70EE98402}" type="presParOf" srcId="{FC8E4008-9664-43DC-83E3-FDA7E26B71A3}" destId="{DC864CB8-8D3B-4466-B662-A684597065B6}" srcOrd="0" destOrd="0" presId="urn:microsoft.com/office/officeart/2005/8/layout/hierarchy3"/>
    <dgm:cxn modelId="{2AA31EC7-04BD-47C6-8735-E9BC35A5CA44}" type="presParOf" srcId="{FC8E4008-9664-43DC-83E3-FDA7E26B71A3}" destId="{C69C5BE0-9939-4528-BD1F-DB9436B0C306}" srcOrd="1" destOrd="0" presId="urn:microsoft.com/office/officeart/2005/8/layout/hierarchy3"/>
    <dgm:cxn modelId="{1E20C7E1-5529-4DEB-8267-7ECAD928D583}" type="presParOf" srcId="{EC4E0228-C5E3-413A-A6E0-08895C4063C5}" destId="{89530F0F-E8C7-446D-957A-1B0AF43E8B29}" srcOrd="1" destOrd="0" presId="urn:microsoft.com/office/officeart/2005/8/layout/hierarchy3"/>
    <dgm:cxn modelId="{A93074A3-BF79-4481-BBD4-C7490D737B98}" type="presParOf" srcId="{89530F0F-E8C7-446D-957A-1B0AF43E8B29}" destId="{3B2A3BCB-DAD0-4084-B3EE-2DD1B95E134D}" srcOrd="0" destOrd="0" presId="urn:microsoft.com/office/officeart/2005/8/layout/hierarchy3"/>
    <dgm:cxn modelId="{09B1CAFE-9EDC-47D4-A494-8BD99A96A60C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243,2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47798" y="867696"/>
          <a:ext cx="91440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75132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214,6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93621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216,4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1051" y="34017"/>
          <a:ext cx="1749940" cy="6211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9243" y="52209"/>
        <a:ext cx="1713556" cy="584736"/>
      </dsp:txXfrm>
    </dsp:sp>
    <dsp:sp modelId="{305DCE77-3E22-485A-BC76-EAA785D994C1}">
      <dsp:nvSpPr>
        <dsp:cNvPr id="0" name=""/>
        <dsp:cNvSpPr/>
      </dsp:nvSpPr>
      <dsp:spPr>
        <a:xfrm>
          <a:off x="176045" y="655137"/>
          <a:ext cx="93689" cy="627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269734" y="908461"/>
          <a:ext cx="1828516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6205,3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91634" y="930361"/>
        <a:ext cx="1784716" cy="703922"/>
      </dsp:txXfrm>
    </dsp:sp>
    <dsp:sp modelId="{91723985-619B-452E-A26E-6BE0D8249EFD}">
      <dsp:nvSpPr>
        <dsp:cNvPr id="0" name=""/>
        <dsp:cNvSpPr/>
      </dsp:nvSpPr>
      <dsp:spPr>
        <a:xfrm>
          <a:off x="2159752" y="16839"/>
          <a:ext cx="1565873" cy="481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73862" y="30949"/>
        <a:ext cx="1537653" cy="453531"/>
      </dsp:txXfrm>
    </dsp:sp>
    <dsp:sp modelId="{CF0FA6CF-6E5F-494E-8866-2F816D7BF9D1}">
      <dsp:nvSpPr>
        <dsp:cNvPr id="0" name=""/>
        <dsp:cNvSpPr/>
      </dsp:nvSpPr>
      <dsp:spPr>
        <a:xfrm>
          <a:off x="2316340" y="498590"/>
          <a:ext cx="111481" cy="760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27821" y="885650"/>
          <a:ext cx="1267284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3235,3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49721" y="907550"/>
        <a:ext cx="1223484" cy="703922"/>
      </dsp:txXfrm>
    </dsp:sp>
    <dsp:sp modelId="{548B0460-A818-476F-B30D-BB744E25DDE0}">
      <dsp:nvSpPr>
        <dsp:cNvPr id="0" name=""/>
        <dsp:cNvSpPr/>
      </dsp:nvSpPr>
      <dsp:spPr>
        <a:xfrm>
          <a:off x="3963941" y="34017"/>
          <a:ext cx="1561694" cy="7111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984770" y="54846"/>
        <a:ext cx="1520036" cy="669494"/>
      </dsp:txXfrm>
    </dsp:sp>
    <dsp:sp modelId="{867D94C0-F2D4-4B9C-8E8D-AF3C42D8AE5F}">
      <dsp:nvSpPr>
        <dsp:cNvPr id="0" name=""/>
        <dsp:cNvSpPr/>
      </dsp:nvSpPr>
      <dsp:spPr>
        <a:xfrm>
          <a:off x="4120110" y="745169"/>
          <a:ext cx="110408" cy="537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4230518" y="908461"/>
          <a:ext cx="1267284" cy="7477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3215,0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252418" y="930361"/>
        <a:ext cx="1223484" cy="703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400,0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   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40873" y="915420"/>
          <a:ext cx="91440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665690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84179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 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438856" y="366"/>
          <a:ext cx="1477370" cy="9150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65657" y="27167"/>
        <a:ext cx="1423768" cy="861452"/>
      </dsp:txXfrm>
    </dsp:sp>
    <dsp:sp modelId="{305DCE77-3E22-485A-BC76-EAA785D994C1}">
      <dsp:nvSpPr>
        <dsp:cNvPr id="0" name=""/>
        <dsp:cNvSpPr/>
      </dsp:nvSpPr>
      <dsp:spPr>
        <a:xfrm>
          <a:off x="586593" y="915420"/>
          <a:ext cx="133487" cy="42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720081" y="1024926"/>
          <a:ext cx="1543708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738570" y="1043415"/>
        <a:ext cx="1506730" cy="594279"/>
      </dsp:txXfrm>
    </dsp:sp>
    <dsp:sp modelId="{91723985-619B-452E-A26E-6BE0D8249EFD}">
      <dsp:nvSpPr>
        <dsp:cNvPr id="0" name=""/>
        <dsp:cNvSpPr/>
      </dsp:nvSpPr>
      <dsp:spPr>
        <a:xfrm>
          <a:off x="2261321" y="0"/>
          <a:ext cx="1321974" cy="867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86735" y="25414"/>
        <a:ext cx="1271146" cy="816868"/>
      </dsp:txXfrm>
    </dsp:sp>
    <dsp:sp modelId="{CF0FA6CF-6E5F-494E-8866-2F816D7BF9D1}">
      <dsp:nvSpPr>
        <dsp:cNvPr id="0" name=""/>
        <dsp:cNvSpPr/>
      </dsp:nvSpPr>
      <dsp:spPr>
        <a:xfrm>
          <a:off x="2393518" y="867696"/>
          <a:ext cx="94117" cy="47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2487635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6124" y="1043415"/>
        <a:ext cx="1032915" cy="594279"/>
      </dsp:txXfrm>
    </dsp:sp>
    <dsp:sp modelId="{548B0460-A818-476F-B30D-BB744E25DDE0}">
      <dsp:nvSpPr>
        <dsp:cNvPr id="0" name=""/>
        <dsp:cNvSpPr/>
      </dsp:nvSpPr>
      <dsp:spPr>
        <a:xfrm>
          <a:off x="3772176" y="366"/>
          <a:ext cx="1318446" cy="8863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98136" y="26326"/>
        <a:ext cx="1266526" cy="834413"/>
      </dsp:txXfrm>
    </dsp:sp>
    <dsp:sp modelId="{867D94C0-F2D4-4B9C-8E8D-AF3C42D8AE5F}">
      <dsp:nvSpPr>
        <dsp:cNvPr id="0" name=""/>
        <dsp:cNvSpPr/>
      </dsp:nvSpPr>
      <dsp:spPr>
        <a:xfrm>
          <a:off x="3904020" y="886699"/>
          <a:ext cx="93211" cy="453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3997231" y="1024926"/>
          <a:ext cx="1069893" cy="6312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50,4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015720" y="1043415"/>
        <a:ext cx="1032915" cy="594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0460-A818-476F-B30D-BB744E25DDE0}">
      <dsp:nvSpPr>
        <dsp:cNvPr id="0" name=""/>
        <dsp:cNvSpPr/>
      </dsp:nvSpPr>
      <dsp:spPr>
        <a:xfrm>
          <a:off x="421987" y="443"/>
          <a:ext cx="1332755" cy="895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48229" y="26685"/>
        <a:ext cx="1280271" cy="843468"/>
      </dsp:txXfrm>
    </dsp:sp>
    <dsp:sp modelId="{867D94C0-F2D4-4B9C-8E8D-AF3C42D8AE5F}">
      <dsp:nvSpPr>
        <dsp:cNvPr id="0" name=""/>
        <dsp:cNvSpPr/>
      </dsp:nvSpPr>
      <dsp:spPr>
        <a:xfrm>
          <a:off x="555263" y="896395"/>
          <a:ext cx="94222" cy="44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649486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54658,2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68176" y="1036765"/>
        <a:ext cx="1044124" cy="600728"/>
      </dsp:txXfrm>
    </dsp:sp>
    <dsp:sp modelId="{75123F70-AB38-4BD5-856D-478DCE51BB5E}">
      <dsp:nvSpPr>
        <dsp:cNvPr id="0" name=""/>
        <dsp:cNvSpPr/>
      </dsp:nvSpPr>
      <dsp:spPr>
        <a:xfrm>
          <a:off x="1975390" y="443"/>
          <a:ext cx="1469300" cy="8501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000290" y="25343"/>
        <a:ext cx="1419500" cy="800363"/>
      </dsp:txXfrm>
    </dsp:sp>
    <dsp:sp modelId="{EBFD3AE2-906C-4A77-9486-9D83084D8F33}">
      <dsp:nvSpPr>
        <dsp:cNvPr id="0" name=""/>
        <dsp:cNvSpPr/>
      </dsp:nvSpPr>
      <dsp:spPr>
        <a:xfrm>
          <a:off x="2076600" y="850606"/>
          <a:ext cx="91440" cy="486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2197909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9989,5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16599" y="1036765"/>
        <a:ext cx="1044124" cy="600728"/>
      </dsp:txXfrm>
    </dsp:sp>
    <dsp:sp modelId="{DC864CB8-8D3B-4466-B662-A684597065B6}">
      <dsp:nvSpPr>
        <dsp:cNvPr id="0" name=""/>
        <dsp:cNvSpPr/>
      </dsp:nvSpPr>
      <dsp:spPr>
        <a:xfrm>
          <a:off x="3665339" y="443"/>
          <a:ext cx="1457288" cy="90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691900" y="27004"/>
        <a:ext cx="1404166" cy="853743"/>
      </dsp:txXfrm>
    </dsp:sp>
    <dsp:sp modelId="{3B2A3BCB-DAD0-4084-B3EE-2DD1B95E134D}">
      <dsp:nvSpPr>
        <dsp:cNvPr id="0" name=""/>
        <dsp:cNvSpPr/>
      </dsp:nvSpPr>
      <dsp:spPr>
        <a:xfrm>
          <a:off x="3765348" y="907308"/>
          <a:ext cx="91440" cy="42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3851733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9989,5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870423" y="1036765"/>
        <a:ext cx="1044124" cy="6007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0460-A818-476F-B30D-BB744E25DDE0}">
      <dsp:nvSpPr>
        <dsp:cNvPr id="0" name=""/>
        <dsp:cNvSpPr/>
      </dsp:nvSpPr>
      <dsp:spPr>
        <a:xfrm>
          <a:off x="421987" y="443"/>
          <a:ext cx="1332755" cy="895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48229" y="26685"/>
        <a:ext cx="1280271" cy="843468"/>
      </dsp:txXfrm>
    </dsp:sp>
    <dsp:sp modelId="{867D94C0-F2D4-4B9C-8E8D-AF3C42D8AE5F}">
      <dsp:nvSpPr>
        <dsp:cNvPr id="0" name=""/>
        <dsp:cNvSpPr/>
      </dsp:nvSpPr>
      <dsp:spPr>
        <a:xfrm>
          <a:off x="555263" y="896395"/>
          <a:ext cx="94222" cy="44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649486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68176" y="1036765"/>
        <a:ext cx="1044124" cy="600728"/>
      </dsp:txXfrm>
    </dsp:sp>
    <dsp:sp modelId="{75123F70-AB38-4BD5-856D-478DCE51BB5E}">
      <dsp:nvSpPr>
        <dsp:cNvPr id="0" name=""/>
        <dsp:cNvSpPr/>
      </dsp:nvSpPr>
      <dsp:spPr>
        <a:xfrm>
          <a:off x="1975390" y="443"/>
          <a:ext cx="1469300" cy="8501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2021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000290" y="25343"/>
        <a:ext cx="1419500" cy="800363"/>
      </dsp:txXfrm>
    </dsp:sp>
    <dsp:sp modelId="{EBFD3AE2-906C-4A77-9486-9D83084D8F33}">
      <dsp:nvSpPr>
        <dsp:cNvPr id="0" name=""/>
        <dsp:cNvSpPr/>
      </dsp:nvSpPr>
      <dsp:spPr>
        <a:xfrm>
          <a:off x="2076600" y="850606"/>
          <a:ext cx="91440" cy="486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2197909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16599" y="1036765"/>
        <a:ext cx="1044124" cy="600728"/>
      </dsp:txXfrm>
    </dsp:sp>
    <dsp:sp modelId="{DC864CB8-8D3B-4466-B662-A684597065B6}">
      <dsp:nvSpPr>
        <dsp:cNvPr id="0" name=""/>
        <dsp:cNvSpPr/>
      </dsp:nvSpPr>
      <dsp:spPr>
        <a:xfrm>
          <a:off x="3665339" y="443"/>
          <a:ext cx="1457288" cy="90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2022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691900" y="27004"/>
        <a:ext cx="1404166" cy="853743"/>
      </dsp:txXfrm>
    </dsp:sp>
    <dsp:sp modelId="{3B2A3BCB-DAD0-4084-B3EE-2DD1B95E134D}">
      <dsp:nvSpPr>
        <dsp:cNvPr id="0" name=""/>
        <dsp:cNvSpPr/>
      </dsp:nvSpPr>
      <dsp:spPr>
        <a:xfrm>
          <a:off x="3765348" y="907308"/>
          <a:ext cx="91440" cy="42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3851733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 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870423" y="1036765"/>
        <a:ext cx="1044124" cy="60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0.06716</cdr:x>
      <cdr:y>0.38009</cdr:y>
    </cdr:from>
    <cdr:to>
      <cdr:x>0.10062</cdr:x>
      <cdr:y>0.46777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31966" y="1080132"/>
          <a:ext cx="265033" cy="249167"/>
          <a:chOff x="504056" y="1224136"/>
          <a:chExt cx="322945" cy="288032"/>
        </a:xfrm>
      </cdr:grpSpPr>
      <cdr:pic>
        <cdr:nvPicPr>
          <cdr:cNvPr id="2" name="chart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04056" y="1224136"/>
            <a:ext cx="322945" cy="288032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25.12.2019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0070C0"/>
                </a:solidFill>
              </a:rPr>
              <a:t>Бюджет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2020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2021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3) 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4) 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spc="10" dirty="0" smtClean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2019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</a:rPr>
              <a:t> статьи </a:t>
            </a:r>
            <a:r>
              <a:rPr lang="ru-RU" dirty="0">
                <a:solidFill>
                  <a:schemeClr val="bg1"/>
                </a:solidFill>
              </a:rPr>
              <a:t>407 Налогового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</a:t>
            </a:r>
            <a:r>
              <a:rPr lang="ru-RU" sz="31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51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2019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85437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0070C0"/>
                </a:solidFill>
              </a:rPr>
              <a:t>тыс.руб</a:t>
            </a:r>
            <a:r>
              <a:rPr lang="ru-RU" sz="3200" dirty="0" smtClean="0">
                <a:solidFill>
                  <a:srgbClr val="0070C0"/>
                </a:solidFill>
              </a:rPr>
              <a:t>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94623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2020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6932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Доля </a:t>
            </a:r>
            <a:r>
              <a:rPr lang="ru-RU" sz="28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8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8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800" dirty="0">
                <a:solidFill>
                  <a:srgbClr val="0070C0"/>
                </a:solidFill>
              </a:rPr>
              <a:t>программ </a:t>
            </a:r>
            <a:r>
              <a:rPr lang="ru-RU" sz="28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800" dirty="0">
                <a:solidFill>
                  <a:srgbClr val="0070C0"/>
                </a:solidFill>
              </a:rPr>
              <a:t>в 2020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8,4 %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3,0 %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0,3 %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74,1 %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06691" y="5019734"/>
            <a:ext cx="2447461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населения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384167" y="3496072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0,4 %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общественного порядка и противодействие преступности»</a:t>
            </a:r>
          </a:p>
        </p:txBody>
      </p:sp>
      <p:sp>
        <p:nvSpPr>
          <p:cNvPr id="5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41018839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84168" y="319978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32465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89044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32254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800" dirty="0">
                <a:ea typeface="Times New Roman"/>
              </a:rPr>
              <a:t>повышение качества и результативности реализуемых мер по охране общественного порядка, снижение уровня преступности, противодействию терроризму и экстремизму.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\\ZEMLEUSTROITEL\Users\Землеустроитель\Desktop\Общая папка\невдах\фото к отчету\IMG_02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649" y="4544154"/>
            <a:ext cx="2621406" cy="2089202"/>
          </a:xfrm>
          <a:prstGeom prst="rect">
            <a:avLst/>
          </a:prstGeom>
          <a:noFill/>
        </p:spPr>
      </p:pic>
      <p:pic>
        <p:nvPicPr>
          <p:cNvPr id="16" name="Picture 3" descr="F:\ФОТО НА ОТЧЕТ\фото\фото\IMG-20190726-WA00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920" y="4137749"/>
            <a:ext cx="2037219" cy="2528406"/>
          </a:xfrm>
          <a:prstGeom prst="rect">
            <a:avLst/>
          </a:prstGeom>
          <a:noFill/>
        </p:spPr>
      </p:pic>
      <p:pic>
        <p:nvPicPr>
          <p:cNvPr id="17" name="Рисунок 16" descr="IMG_977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06" y="4292574"/>
            <a:ext cx="3347863" cy="23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70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a:t>
            </a:r>
          </a:p>
        </p:txBody>
      </p:sp>
      <p:sp>
        <p:nvSpPr>
          <p:cNvPr id="4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 smtClean="0">
                <a:ea typeface="Times New Roman"/>
              </a:rPr>
              <a:t>Минимизация </a:t>
            </a:r>
            <a:r>
              <a:rPr lang="ru-RU" sz="1600" dirty="0">
                <a:ea typeface="Times New Roman"/>
              </a:rPr>
              <a:t>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97452558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01704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0" name="Рисунок 19" descr="IMG_20190522_1147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758" y="4437112"/>
            <a:ext cx="3264978" cy="1970245"/>
          </a:xfrm>
          <a:prstGeom prst="rect">
            <a:avLst/>
          </a:prstGeom>
        </p:spPr>
      </p:pic>
      <p:pic>
        <p:nvPicPr>
          <p:cNvPr id="2050" name="Picture 2" descr="http://pskovadmin.ru/uploaded_files/files/%D0%B4%D0%B5%D0%B9%D1%81%D1%82%D0%B2%D0%B8%D1%8F%20%D0%BF%D1%80%D0%B8%20%D0%BB%D0%B5%D1%81%D0%BD%D1%8B%D1%85%20%D0%BF%D0%BE%D0%B6%D0%B0%D1%80%D0%B0%D1%85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2" y="4078031"/>
            <a:ext cx="2445024" cy="17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противоклещевая обработка в парк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00" y="4078031"/>
            <a:ext cx="2160964" cy="25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6917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мероприятия муниципальной 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416824" cy="1080120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обеспечение эффективного предупреждения, деятельности  и ликвидации чрезвычайных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ситуаций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природного и техногенного характера, пожаров, происшествий на водных объектах, а также ликвидации последствий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террористических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акций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344816" cy="1008111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Times New Roman"/>
              </a:rPr>
  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420" y="3799766"/>
            <a:ext cx="6140052" cy="504055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развитие системы обеспечения промышленной безопасности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7" name="Picture 1" descr="\\Zem\общая папка\ФОТО 2016\пожары\IMG_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8213"/>
            <a:ext cx="2592288" cy="2081907"/>
          </a:xfrm>
          <a:prstGeom prst="rect">
            <a:avLst/>
          </a:prstGeom>
          <a:noFill/>
        </p:spPr>
      </p:pic>
      <p:pic>
        <p:nvPicPr>
          <p:cNvPr id="8" name="Picture 2" descr="\\Zem\общая папка\лена\социалка фото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38" y="4488904"/>
            <a:ext cx="3206730" cy="20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87229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2020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2021 и 2022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28.06.2019 г. № 138)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2020-2022 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/>
              </a:rPr>
              <a:t>05.11.2019г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247)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униципальная программа «Управление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муниципальными финансами и создание условий для эффективного управления муниципальными финансами»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55776" y="1124744"/>
            <a:ext cx="4186808" cy="432048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79512" y="1628800"/>
            <a:ext cx="8752448" cy="129614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 smtClean="0">
                <a:ea typeface="Times New Roman"/>
              </a:rPr>
              <a:t>1. </a:t>
            </a:r>
            <a:r>
              <a:rPr lang="ru-RU" sz="1400" dirty="0">
                <a:ea typeface="Times New Roman"/>
              </a:rPr>
              <a:t>Создание условий для обеспечения долгосрочной сбалансированности и устойчивости местного бюджета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2. Формирование расходных обязательств с учетом их оптимизации и повышения эффективности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3. Нормативное правовое регулирование бюджетного процесса, своевременная и качественная подготовка проекта решения о бюджете поселения на очередной финансовый год и плановый период.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4. Организация исполнения местного бюджета, формирование бюджетной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248" y="3212976"/>
            <a:ext cx="514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Объем налоговых и неналоговых доходов консолидируемого бюджета Тацинского сельского поселения, тыс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. рублей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2. Доля расходов местного бюджета, формируемых в рамках муниципальных программ поселения, в общем объеме расходов местного бюджета, процентов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 3. Своевременное внесение проекта решения о бюджете поселения на очередной финансовый год и плановый период и об отчете об исполнении  бюджета поселения, в сроки, установленные БК РФ, да/нет.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4. Исполнение расходных обязательств поселения, %.</a:t>
            </a:r>
            <a:endParaRPr lang="ru-RU" sz="1600" dirty="0">
              <a:solidFill>
                <a:srgbClr val="002060"/>
              </a:solidFill>
              <a:effectLst/>
              <a:latin typeface="Courier New"/>
              <a:ea typeface="Calibri"/>
            </a:endParaRPr>
          </a:p>
        </p:txBody>
      </p:sp>
      <p:pic>
        <p:nvPicPr>
          <p:cNvPr id="3074" name="Picture 2" descr="https://postupi.online/images/images275/35/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456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4979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качественными жилищно-коммунальными услугами населения Тацинского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611560" y="1700808"/>
            <a:ext cx="2674640" cy="5326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и надежности предоставления жилищно-коммунальных услуг населению поселения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182105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93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949683"/>
            <a:ext cx="1754221" cy="2693348"/>
          </a:xfrm>
          <a:prstGeom prst="rect">
            <a:avLst/>
          </a:prstGeom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1520" y="4085385"/>
            <a:ext cx="1553710" cy="2421943"/>
          </a:xfrm>
          <a:prstGeom prst="rect">
            <a:avLst/>
          </a:prstGeom>
        </p:spPr>
      </p:pic>
      <p:pic>
        <p:nvPicPr>
          <p:cNvPr id="16" name="Рисунок 15" descr="электрическая опор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425" y="4062887"/>
            <a:ext cx="1656184" cy="25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8147"/>
      </p:ext>
    </p:extLst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</a:rPr>
              <a:t>  «Благоустройство</a:t>
            </a:r>
            <a:r>
              <a:rPr lang="ru-RU" sz="2000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535464" y="1268760"/>
            <a:ext cx="2530624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повышение эстетического уровня жизни  населения Тацинского сельского поселения;</a:t>
            </a:r>
          </a:p>
          <a:p>
            <a:pPr marL="137160" indent="0" algn="just">
              <a:buNone/>
            </a:pPr>
            <a:r>
              <a:rPr lang="ru-RU" sz="1600" dirty="0">
                <a:ea typeface="Times New Roman"/>
              </a:rPr>
              <a:t>- повышение уровня внешнего благоустройства </a:t>
            </a:r>
            <a:r>
              <a:rPr lang="ru-RU" sz="1600" dirty="0" smtClean="0">
                <a:ea typeface="Times New Roman"/>
              </a:rPr>
              <a:t>и санитарного </a:t>
            </a:r>
            <a:r>
              <a:rPr lang="ru-RU" sz="1600" dirty="0">
                <a:ea typeface="Times New Roman"/>
              </a:rPr>
              <a:t>содержания Тацинского сельского </a:t>
            </a:r>
            <a:r>
              <a:rPr lang="ru-RU" sz="1600" dirty="0" smtClean="0">
                <a:ea typeface="Times New Roman"/>
              </a:rPr>
              <a:t>поселения</a:t>
            </a:r>
            <a:r>
              <a:rPr lang="ru-RU" sz="1600" dirty="0">
                <a:ea typeface="Times New Roman"/>
              </a:rPr>
              <a:t>.</a:t>
            </a:r>
          </a:p>
          <a:p>
            <a:pPr marL="137160" indent="0">
              <a:buFont typeface="Wingdings 2"/>
              <a:buNone/>
            </a:pP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04355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0170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0680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098" name="Picture 2" descr="http://amkodor-nw.ru/upload/medialibrary/276/50736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4365104"/>
            <a:ext cx="2713283" cy="22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контейн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365104"/>
            <a:ext cx="2945781" cy="2160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2" y="4365104"/>
            <a:ext cx="27081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6083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культуры»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19440" y="1196752"/>
            <a:ext cx="2962672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ea typeface="Times New Roman"/>
              </a:rPr>
              <a:t>-Сохранение культурного и исторического наследия Тацинского сельского поселения, обеспечение доступа граждан к культурным ценностям и участию в культурной жизни, реализация творческого потенциала населения Тацинского сельского поселения.</a:t>
            </a:r>
            <a:endParaRPr lang="ru-RU" sz="1600" i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447137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931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Рисунок 13" descr="IMG_93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653136"/>
            <a:ext cx="2666430" cy="1717362"/>
          </a:xfrm>
          <a:prstGeom prst="rect">
            <a:avLst/>
          </a:prstGeom>
        </p:spPr>
      </p:pic>
      <p:pic>
        <p:nvPicPr>
          <p:cNvPr id="15" name="Рисунок 14" descr="IMG_05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203948"/>
            <a:ext cx="4032448" cy="24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7933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6764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all" spc="0" normalizeH="0" baseline="0" noProof="0" dirty="0" smtClean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и мероприятия  муниципальной программы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20880" cy="93610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Создание единого культурного пространства Тацинского сельского поселения, обеспечение доступа граждан к культурным ценностям и участию в культурной жизни, реализация творческого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потенциала;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817068" cy="1224136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Эффективное использование средств местного бюджета Тацинского сельского поселения.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Администрация\Documents\изображения\ФОТО 2017\митинг 09.05.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1760"/>
            <a:ext cx="2943895" cy="1978992"/>
          </a:xfrm>
          <a:prstGeom prst="rect">
            <a:avLst/>
          </a:prstGeom>
          <a:noFill/>
        </p:spPr>
      </p:pic>
      <p:pic>
        <p:nvPicPr>
          <p:cNvPr id="8" name="Picture 1" descr="C:\Users\Администрация\Documents\изображения\ФОТО 2017\день защиты дет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01" y="2473164"/>
            <a:ext cx="2438271" cy="1656184"/>
          </a:xfrm>
          <a:prstGeom prst="rect">
            <a:avLst/>
          </a:prstGeom>
          <a:noFill/>
        </p:spPr>
      </p:pic>
      <p:pic>
        <p:nvPicPr>
          <p:cNvPr id="9" name="Picture 3" descr="C:\Users\Администрация\Documents\изображения\ФОТО 2017\день защиты детей\IMG_3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954607" cy="201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96261"/>
      </p:ext>
    </p:extLst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физической культуры и спорта»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47432" y="1412652"/>
            <a:ext cx="3106688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Создание условий, обеспечивающих повышение мотивации жителей Тацинского поселения к регулярным занятиям физической культурой и спортом и ведению здорового образа жизни</a:t>
            </a:r>
            <a:endParaRPr lang="ru-RU" sz="16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434119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4232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3629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1641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7170" name="Picture 2" descr="http://syas-sk.ru/wp-content/uploads/2013/06/6c7824c6ad7a71d713b5e009dd2beeb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498"/>
            <a:ext cx="89644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032" y="4155926"/>
            <a:ext cx="2007072" cy="10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403050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Основные ЗАДАЧИ и мероприятия </a:t>
            </a:r>
            <a:r>
              <a:rPr lang="ru-RU" sz="2000" dirty="0" smtClean="0">
                <a:solidFill>
                  <a:srgbClr val="0070C0"/>
                </a:solidFill>
              </a:rPr>
              <a:t>муниципальной программы </a:t>
            </a:r>
            <a:r>
              <a:rPr lang="ru-RU" sz="2000" dirty="0">
                <a:solidFill>
                  <a:srgbClr val="0070C0"/>
                </a:solidFill>
              </a:rPr>
              <a:t>Тацинского сельского поселения «Развитие физической культуры и спорта»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Повышение интереса населения к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занятиям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физической культурой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и спортом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в поселении</a:t>
            </a:r>
            <a:endParaRPr kumimoji="0" lang="ru-RU" sz="16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3528392" cy="1872208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>
                <a:solidFill>
                  <a:sysClr val="windowText" lastClr="000000"/>
                </a:solidFill>
                <a:latin typeface="Georgia"/>
                <a:cs typeface="Times New Roman" pitchFamily="18" charset="0"/>
              </a:rPr>
              <a:t>разработка и реализация комплекса мер по пропаганде физической культуры и спорта как важнейшей составляющей здорового образа жизни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351396"/>
            <a:ext cx="3888432" cy="181217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Принимать участие к поэтапному внедрению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Всероссийского физкультурно-спортивного комплекса «Готов к труду и обороне»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\\Zem\общая папка\Галя\2018 год\мотокросс 26 мая\20180526_11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96471"/>
            <a:ext cx="3150112" cy="2362584"/>
          </a:xfrm>
          <a:prstGeom prst="rect">
            <a:avLst/>
          </a:prstGeom>
          <a:noFill/>
        </p:spPr>
      </p:pic>
      <p:pic>
        <p:nvPicPr>
          <p:cNvPr id="11" name="Picture 1" descr="E:\2016\28.08.2016\IMG_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72882"/>
            <a:ext cx="3744416" cy="2371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482030"/>
      </p:ext>
    </p:extLst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доступным и комфортным жильем населения Тацинского сельского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23528" y="1439044"/>
            <a:ext cx="2808312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063816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жизни отдельных категорий населения 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838404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 и иные межбюджетные 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12356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146" name="Picture 2" descr="Законы, на которые опирается программа распоряжение Правительства Российской Федерации от 22 август 2011 г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8" t="42567"/>
          <a:stretch/>
        </p:blipFill>
        <p:spPr bwMode="auto">
          <a:xfrm>
            <a:off x="5668020" y="4365104"/>
            <a:ext cx="3152452" cy="21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voe-pravo.ru/wp-content/uploads/2015/11/kapitalnii_remont_MK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3369"/>
            <a:ext cx="4788023" cy="20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81121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</a:rPr>
              <a:t>«Формирование </a:t>
            </a:r>
            <a:r>
              <a:rPr lang="ru-RU" sz="2000" dirty="0">
                <a:solidFill>
                  <a:srgbClr val="0070C0"/>
                </a:solidFill>
              </a:rPr>
              <a:t>современной городской среды на территории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Тацинского сельского </a:t>
            </a:r>
            <a:r>
              <a:rPr lang="ru-RU" sz="2000" dirty="0" smtClean="0">
                <a:solidFill>
                  <a:srgbClr val="0070C0"/>
                </a:solidFill>
              </a:rPr>
              <a:t>поселения»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254415" y="2532064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повышение качества и комфорта проживания населения на территории Тацинского сельского поселения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56506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и иные межбюджетные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Picture 2" descr="http://xn----7sbgbb2blsmakmo6k.xn--p1ai/images/news/2017/sentiabr/536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7771" y="4581127"/>
            <a:ext cx="3075094" cy="1512168"/>
          </a:xfrm>
          <a:prstGeom prst="rect">
            <a:avLst/>
          </a:prstGeom>
          <a:noFill/>
        </p:spPr>
      </p:pic>
      <p:pic>
        <p:nvPicPr>
          <p:cNvPr id="5122" name="Picture 2" descr="\\ZEMLEUSTROITEL\Users\Землеустроитель\Desktop\Общая папка\Галя\фото благоустройство\IMG_78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7085"/>
            <a:ext cx="3420380" cy="22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20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субъектов малого и среднего предпринимательства Тацинского сельского поселения»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562177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Обеспечение благоприятных условий для развития малого и среднего </a:t>
            </a:r>
            <a:r>
              <a:rPr lang="ru-RU" sz="1200" dirty="0" smtClean="0">
                <a:solidFill>
                  <a:srgbClr val="000000"/>
                </a:solidFill>
                <a:ea typeface="Calibri"/>
              </a:rPr>
              <a:t>предпринимательства </a:t>
            </a:r>
            <a:r>
              <a:rPr lang="ru-RU" sz="1200" dirty="0">
                <a:solidFill>
                  <a:srgbClr val="000000"/>
                </a:solidFill>
                <a:ea typeface="Calibri"/>
              </a:rPr>
              <a:t>на основе реализации системы мер поддержки предпринимательства на уровне органов местного самоуправления </a:t>
            </a:r>
            <a:endParaRPr lang="ru-RU" sz="1200" i="1" kern="0" dirty="0" smtClea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27261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Georgia"/>
              </a:rPr>
              <a:t>Средства местного бюджета</a:t>
            </a:r>
            <a:endParaRPr lang="ru-RU" sz="1400" i="1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pic>
        <p:nvPicPr>
          <p:cNvPr id="8194" name="Picture 2" descr="http://naim.ru/uploads/image/nat04/222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88593" cy="22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o2.imgsmail.ru/imgpreview?key=bf275923f09b681&amp;mb=imgdb_preview_12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4" y="4154785"/>
            <a:ext cx="3328366" cy="24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7388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8878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Основные приоритеты бюджетной </a:t>
            </a:r>
            <a:r>
              <a:rPr lang="ru-RU" sz="2800" dirty="0" smtClean="0">
                <a:solidFill>
                  <a:srgbClr val="0070C0"/>
                </a:solidFill>
              </a:rPr>
              <a:t>политики: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981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91798" y="3720186"/>
            <a:ext cx="1647635" cy="2911872"/>
            <a:chOff x="183161" y="0"/>
            <a:chExt cx="1647635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3161" y="0"/>
              <a:ext cx="1647635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183161" y="1164748"/>
              <a:ext cx="1647635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обеспечение наполняемости  бюджета собственными доходами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15816" y="3797254"/>
            <a:ext cx="1760350" cy="2911872"/>
            <a:chOff x="1888530" y="0"/>
            <a:chExt cx="1760350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8530" y="0"/>
              <a:ext cx="1760350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8530" y="1164748"/>
              <a:ext cx="1760350" cy="15142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latin typeface="Arial Black" pitchFamily="34" charset="0"/>
                  <a:cs typeface="Times New Roman" pitchFamily="18" charset="0"/>
                </a:rPr>
                <a:t>Реализация Указов Президента РФ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5867" y="3791326"/>
            <a:ext cx="1731541" cy="2911872"/>
            <a:chOff x="5688795" y="0"/>
            <a:chExt cx="173154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688795" y="0"/>
              <a:ext cx="1731541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688795" y="1164748"/>
              <a:ext cx="1731541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достижение целей социально –экономического развития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09665" y="3829408"/>
            <a:ext cx="811900" cy="800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5" name="Овал 24"/>
          <p:cNvSpPr/>
          <p:nvPr/>
        </p:nvSpPr>
        <p:spPr>
          <a:xfrm>
            <a:off x="3408770" y="3829408"/>
            <a:ext cx="774442" cy="80081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7" name="Овал 26"/>
          <p:cNvSpPr/>
          <p:nvPr/>
        </p:nvSpPr>
        <p:spPr>
          <a:xfrm>
            <a:off x="6864416" y="3987805"/>
            <a:ext cx="774442" cy="80081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9" name="Группа 28"/>
          <p:cNvGrpSpPr/>
          <p:nvPr/>
        </p:nvGrpSpPr>
        <p:grpSpPr>
          <a:xfrm>
            <a:off x="631436" y="1221904"/>
            <a:ext cx="2068356" cy="1485772"/>
            <a:chOff x="-127231" y="-1176174"/>
            <a:chExt cx="2068356" cy="14857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Стрелка вправо 29"/>
            <p:cNvSpPr/>
            <p:nvPr/>
          </p:nvSpPr>
          <p:spPr>
            <a:xfrm>
              <a:off x="-68907" y="-1176174"/>
              <a:ext cx="2010032" cy="14857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31" name="Стрелка вправо 4"/>
            <p:cNvSpPr/>
            <p:nvPr/>
          </p:nvSpPr>
          <p:spPr>
            <a:xfrm>
              <a:off x="-127231" y="-879020"/>
              <a:ext cx="1564300" cy="891464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Times New Roman" pitchFamily="18" charset="0"/>
                </a:rPr>
                <a:t>Приоритетные цели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250556" y="1191005"/>
            <a:ext cx="4028877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08991" y="1249440"/>
            <a:ext cx="3937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Обеспечение сбалансированности и устойчивости бюджетной </a:t>
            </a:r>
            <a:r>
              <a:rPr lang="ru-RU" sz="1600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системы</a:t>
            </a:r>
          </a:p>
          <a:p>
            <a:pPr marL="180975" lvl="0" indent="-180975">
              <a:buFont typeface="Arial" pitchFamily="34" charset="0"/>
              <a:buChar char="•"/>
            </a:pPr>
            <a:endParaRPr lang="ru-RU" sz="1600" dirty="0">
              <a:solidFill>
                <a:prstClr val="white"/>
              </a:solidFill>
              <a:latin typeface="Georgia"/>
              <a:cs typeface="Times New Roman" pitchFamily="18" charset="0"/>
            </a:endParaRPr>
          </a:p>
          <a:p>
            <a:pPr lvl="0" indent="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Экономический </a:t>
            </a:r>
            <a:r>
              <a:rPr lang="ru-RU" sz="1600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рост</a:t>
            </a:r>
          </a:p>
          <a:p>
            <a:pPr lvl="0" indent="180975">
              <a:buFont typeface="Arial" pitchFamily="34" charset="0"/>
              <a:buChar char="•"/>
            </a:pPr>
            <a:endParaRPr lang="ru-RU" sz="1600" dirty="0">
              <a:solidFill>
                <a:prstClr val="white"/>
              </a:solidFill>
              <a:latin typeface="Georgia"/>
              <a:cs typeface="Times New Roman" pitchFamily="18" charset="0"/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Повышение уровня жизни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Расходы, зарезервированные на реализацию проектов инициативного бюджетирования</a:t>
            </a:r>
          </a:p>
        </p:txBody>
      </p:sp>
      <p:pic>
        <p:nvPicPr>
          <p:cNvPr id="4" name="Picture 2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2296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9409"/>
            <a:ext cx="7560840" cy="21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6658"/>
      </p:ext>
    </p:extLst>
  </p:cSld>
  <p:clrMapOvr>
    <a:masterClrMapping/>
  </p:clrMapOvr>
  <p:transition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768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Выплата </a:t>
            </a:r>
            <a:r>
              <a:rPr lang="ru-RU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о бюджете на 2020 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2021 и 2022 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FF00"/>
                </a:solidFill>
              </a:rPr>
              <a:t>Особенности </a:t>
            </a:r>
            <a:r>
              <a:rPr lang="ru-RU" sz="2200" dirty="0" smtClean="0">
                <a:solidFill>
                  <a:srgbClr val="00FF00"/>
                </a:solidFill>
              </a:rPr>
              <a:t> бюджета</a:t>
            </a:r>
            <a:r>
              <a:rPr lang="ru-RU" sz="2200" dirty="0">
                <a:solidFill>
                  <a:srgbClr val="00FF00"/>
                </a:solidFill>
              </a:rPr>
              <a:t/>
            </a:r>
            <a:br>
              <a:rPr lang="ru-RU" sz="2200" dirty="0">
                <a:solidFill>
                  <a:srgbClr val="00FF00"/>
                </a:solidFill>
              </a:rPr>
            </a:br>
            <a:r>
              <a:rPr lang="ru-RU" sz="2200" dirty="0">
                <a:solidFill>
                  <a:srgbClr val="00FF00"/>
                </a:solidFill>
              </a:rPr>
              <a:t>на </a:t>
            </a:r>
            <a:r>
              <a:rPr lang="ru-RU" sz="2200" dirty="0" smtClean="0">
                <a:solidFill>
                  <a:srgbClr val="00FF00"/>
                </a:solidFill>
              </a:rPr>
              <a:t>2020 </a:t>
            </a:r>
            <a:r>
              <a:rPr lang="ru-RU" sz="2200" dirty="0">
                <a:solidFill>
                  <a:srgbClr val="00FF00"/>
                </a:solidFill>
              </a:rPr>
              <a:t>год и на плановый период </a:t>
            </a:r>
            <a:r>
              <a:rPr lang="ru-RU" sz="2200" dirty="0" smtClean="0">
                <a:solidFill>
                  <a:srgbClr val="00FF00"/>
                </a:solidFill>
              </a:rPr>
              <a:t>2021 </a:t>
            </a:r>
            <a:r>
              <a:rPr lang="ru-RU" sz="2200" dirty="0">
                <a:solidFill>
                  <a:srgbClr val="00FF00"/>
                </a:solidFill>
              </a:rPr>
              <a:t>и </a:t>
            </a:r>
            <a:r>
              <a:rPr lang="ru-RU" sz="2200" dirty="0" smtClean="0">
                <a:solidFill>
                  <a:srgbClr val="00FF00"/>
                </a:solidFill>
              </a:rPr>
              <a:t>2022 </a:t>
            </a:r>
            <a:r>
              <a:rPr lang="ru-RU" sz="2200" dirty="0">
                <a:solidFill>
                  <a:srgbClr val="00FF00"/>
                </a:solidFill>
              </a:rPr>
              <a:t>годов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452320" y="1340768"/>
            <a:ext cx="1368152" cy="1391940"/>
            <a:chOff x="2016" y="1920"/>
            <a:chExt cx="1680" cy="1680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9512" y="14847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сформированы с учетом изменений, внесенных в бюджетное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законодательство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88032" y="285293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поселения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668344" y="2756170"/>
            <a:ext cx="1152128" cy="1080120"/>
            <a:chOff x="2016" y="1920"/>
            <a:chExt cx="1680" cy="1680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1664" y="3933056"/>
            <a:ext cx="7532328" cy="129614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сформированы с учетом Плана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росту доходного потенциала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 ,оптимизации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местного бюджета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сокращению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 до 2024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740860" y="3836290"/>
            <a:ext cx="1368152" cy="1309983"/>
            <a:chOff x="2016" y="1920"/>
            <a:chExt cx="1680" cy="1680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104012" y="5589240"/>
            <a:ext cx="7748352" cy="1124743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Реализация региональных проектов в рамках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07.05.2018  № 204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Федерации на период до 2024 года» 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800016" y="5733256"/>
            <a:ext cx="1020456" cy="980728"/>
            <a:chOff x="2016" y="1920"/>
            <a:chExt cx="1680" cy="1680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217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Основные приоритеты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Тацинского сельского поселения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44824"/>
            <a:ext cx="3600400" cy="702078"/>
          </a:xfrm>
          <a:prstGeom prst="roundRect">
            <a:avLst/>
          </a:prstGeom>
          <a:solidFill>
            <a:srgbClr val="37C991"/>
          </a:soli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Обеспечение социального благополучия населения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1844824"/>
            <a:ext cx="3312368" cy="702078"/>
          </a:xfrm>
          <a:prstGeom prst="roundRect">
            <a:avLst/>
          </a:prstGeom>
          <a:solidFill>
            <a:srgbClr val="4BACC6"/>
          </a:soli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Экономический рост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4569" y="3244334"/>
            <a:ext cx="605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Пути реализации бюджетной политики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604204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предприятия 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ст. Тацинской</a:t>
            </a:r>
            <a:endParaRPr lang="ru-RU" dirty="0"/>
          </a:p>
        </p:txBody>
      </p:sp>
      <p:pic>
        <p:nvPicPr>
          <p:cNvPr id="4" name="Рисунок 3" descr="Элев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" y="1844823"/>
            <a:ext cx="3197387" cy="1969105"/>
          </a:xfrm>
          <a:prstGeom prst="rect">
            <a:avLst/>
          </a:prstGeom>
        </p:spPr>
      </p:pic>
      <p:pic>
        <p:nvPicPr>
          <p:cNvPr id="5" name="Picture 2" descr="\\Buhgalter\0бщая папка\0\молзавод\DSCN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05063"/>
            <a:ext cx="3952876" cy="2678905"/>
          </a:xfrm>
          <a:prstGeom prst="rect">
            <a:avLst/>
          </a:prstGeom>
          <a:noFill/>
        </p:spPr>
      </p:pic>
      <p:pic>
        <p:nvPicPr>
          <p:cNvPr id="6" name="Рисунок 5" descr="райп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635896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1083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2019-2021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826537"/>
              </p:ext>
            </p:extLst>
          </p:nvPr>
        </p:nvGraphicFramePr>
        <p:xfrm>
          <a:off x="323524" y="1268760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2021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73794,6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27421,2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27339,8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13924,0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13928,0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14128,0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59870,6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13493,2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13211,8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73794,6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27421,2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27339,8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64162,1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16494,8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16476,3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63213,5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1544,8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15524,5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7992888" cy="594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916832"/>
            <a:ext cx="7920880" cy="2841780"/>
            <a:chOff x="35496" y="2805386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6634723"/>
                </p:ext>
              </p:extLst>
            </p:nvPr>
          </p:nvGraphicFramePr>
          <p:xfrm>
            <a:off x="35496" y="2805386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2020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73794,6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73794,6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5900,0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524,0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59870,6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63213,5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9497,0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384,1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10823</TotalTime>
  <Words>1907</Words>
  <Application>Microsoft Office PowerPoint</Application>
  <PresentationFormat>Экран (4:3)</PresentationFormat>
  <Paragraphs>321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Апекс</vt:lpstr>
      <vt:lpstr>Специальное оформление</vt:lpstr>
      <vt:lpstr>1_Апекс</vt:lpstr>
      <vt:lpstr> Бюджет Тацинского сельского поселения на 2020 год и плановый период  2021 и 2022 годы</vt:lpstr>
      <vt:lpstr>Презентация PowerPoint</vt:lpstr>
      <vt:lpstr>Основные приоритеты бюджетной политики: </vt:lpstr>
      <vt:lpstr>Особенности  бюджета на 2020 год и на плановый период 2021 и 2022 годов </vt:lpstr>
      <vt:lpstr>Основные приоритеты  Тацинского сельского поселения</vt:lpstr>
      <vt:lpstr>Крупные предприятия  на территории  ст. Тацинской</vt:lpstr>
      <vt:lpstr>Основные характеристики бюджета Тацинского сельского поселения на 2019-2021 годы </vt:lpstr>
      <vt:lpstr>СОБСТВЕННЫЕ ДОХОДЫ БЮДЖЕТА ТАЦИНСКОГО  СЕЛЬСКОГО ПОСЕЛЕНИЯ</vt:lpstr>
      <vt:lpstr>Основные параметры местного  бюджета  на 2020 год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Налоговые и неналоговые доходы бюджета  на 2020-2022 годы </vt:lpstr>
      <vt:lpstr>СТРУКТУРА НАЛОГОВЫХ И НЕНАЛОГОВЫХ ДОХОДОВ  БЮДЖЕТА В 2019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2020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2020 году</vt:lpstr>
      <vt:lpstr>Муниципальная программа Тацинского сельского поселения «Обеспечение общественного порядка и противодействие преступности»</vt:lpstr>
      <vt:lpstr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Основные мероприятия муниципальной программы</vt:lpstr>
      <vt:lpstr>Муниципальная программа «Управление муниципальными финансами и создание условий для эффективного управления муниципальными финансами» </vt:lpstr>
      <vt:lpstr>Муниципальная программа Тацинского сельского поселения «Обеспечение качественными жилищно-коммунальными услугами населения Тацинского поселения»</vt:lpstr>
      <vt:lpstr>Муниципальная программа Тацинского сельского поселения   «Благоустройство»</vt:lpstr>
      <vt:lpstr>Муниципальная программа Тацинского сельского поселения «Развитие культуры»</vt:lpstr>
      <vt:lpstr>Презентация PowerPoint</vt:lpstr>
      <vt:lpstr>Муниципальная программа Тацинского сельского поселения «Развитие физической культуры и спорта»</vt:lpstr>
      <vt:lpstr>Основные ЗАДАЧИ и мероприятия муниципальной программы Тацинского сельского поселения «Развитие физической культуры и спорта»</vt:lpstr>
      <vt:lpstr>Муниципальная программа Тацинского сельского поселения «Обеспечение доступным и комфортным жильем населения Тацинского сельского поселения»</vt:lpstr>
      <vt:lpstr>Муниципальная программа Тацинского сельского поселения «Формирование современной городской среды на территории Тацинского сельского поселения» </vt:lpstr>
      <vt:lpstr>Муниципальная программа Тацинского сельского поселения «Развитие субъектов малого и среднего предпринимательства Тацинского сельского поселения» </vt:lpstr>
      <vt:lpstr>Непрограмные расходы Тацинского сельского поселения</vt:lpstr>
      <vt:lpstr>Расходы, зарезервированные на реализацию проектов инициативного бюджетирования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609</cp:revision>
  <dcterms:created xsi:type="dcterms:W3CDTF">2010-10-04T00:48:36Z</dcterms:created>
  <dcterms:modified xsi:type="dcterms:W3CDTF">2019-12-25T12:47:06Z</dcterms:modified>
</cp:coreProperties>
</file>